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21514894"/>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5</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Ш</a:t>
            </a:r>
            <a:r>
              <a:rPr lang="kk-KZ" sz="1200" dirty="0">
                <a:latin typeface="Times New Roman" pitchFamily="18" charset="0"/>
                <a:cs typeface="Times New Roman" pitchFamily="18" charset="0"/>
              </a:rPr>
              <a:t>ығыс, оңтүстік-шығыс желі 2-7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14-16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Шығыс, солтүстік-шығыс желі</a:t>
            </a:r>
            <a:r>
              <a:rPr lang="ru-RU" sz="1200" dirty="0">
                <a:latin typeface="Times New Roman" pitchFamily="18" charset="0"/>
                <a:cs typeface="Times New Roman" pitchFamily="18" charset="0"/>
              </a:rPr>
              <a:t> 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1965962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293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3341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17374</TotalTime>
  <Words>595</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3128</cp:revision>
  <cp:lastPrinted>2021-07-01T07:38:07Z</cp:lastPrinted>
  <dcterms:created xsi:type="dcterms:W3CDTF">2018-03-27T06:03:00Z</dcterms:created>
  <dcterms:modified xsi:type="dcterms:W3CDTF">2023-10-04T05:04:57Z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