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163"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84886469"/>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04 </a:t>
            </a:r>
            <a:r>
              <a:rPr lang="ru-RU" altLang="ru-RU" sz="1200" b="1" dirty="0" err="1" smtClean="0">
                <a:latin typeface="Times New Roman" panose="02020603050405020304" pitchFamily="18" charset="0"/>
                <a:cs typeface="Times New Roman" panose="02020603050405020304"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2365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a:latin typeface="Times New Roman" panose="02020603050405020304" pitchFamily="18" charset="0"/>
                <a:cs typeface="Times New Roman" panose="02020603050405020304" pitchFamily="18" charset="0"/>
              </a:rPr>
              <a:t>қазанға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04 қазан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Оңтүстік-шығыстан жел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4-6°,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7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қазанға</a:t>
            </a:r>
            <a:r>
              <a:rPr lang="ru-RU" altLang="ru-RU" sz="1200" b="1" dirty="0" smtClean="0">
                <a:latin typeface="Times New Roman" pitchFamily="18" charset="0"/>
                <a:cs typeface="Times New Roman" pitchFamily="18" charset="0"/>
              </a:rPr>
              <a:t> </a:t>
            </a: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itchFamily="18" charset="0"/>
                <a:cs typeface="Times New Roman" pitchFamily="18" charset="0"/>
              </a:rPr>
              <a:t>қазан</a:t>
            </a:r>
            <a:r>
              <a:rPr lang="kk-KZ" alt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06 </a:t>
            </a:r>
            <a:r>
              <a:rPr lang="ru-RU" sz="1200" b="1" dirty="0" err="1" smtClean="0">
                <a:latin typeface="Times New Roman" panose="02020603050405020304" pitchFamily="18" charset="0"/>
                <a:cs typeface="Times New Roman" panose="02020603050405020304" pitchFamily="18" charset="0"/>
              </a:rPr>
              <a:t>қазанның</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1-3°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9731565"/>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0,437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0,408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7091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 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Говоркова Н.М.</a:t>
            </a:r>
            <a:r>
              <a:rPr lang="ru-RU" altLang="ru-RU" sz="1200" b="1" i="1" dirty="0" smtClean="0">
                <a:solidFill>
                  <a:srgbClr val="000000"/>
                </a:solidFill>
                <a:latin typeface="Times New Roman" panose="02020603050405020304" pitchFamily="18" charset="0"/>
                <a:cs typeface="Times New Roman" panose="02020603050405020304" pitchFamily="18" charset="0"/>
              </a:rPr>
              <a:t>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20376</TotalTime>
  <Words>603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3114</cp:revision>
  <cp:lastPrinted>2021-07-01T03:56:27Z</cp:lastPrinted>
  <dcterms:created xsi:type="dcterms:W3CDTF">2018-03-27T06:03:00Z</dcterms:created>
  <dcterms:modified xsi:type="dcterms:W3CDTF">2023-10-04T06:35:26Z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