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9602853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277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қазан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43370977"/>
              </p:ext>
            </p:extLst>
          </p:nvPr>
        </p:nvGraphicFramePr>
        <p:xfrm>
          <a:off x="5011986" y="4135786"/>
          <a:ext cx="4712934" cy="2087814"/>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1371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38526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05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a:t>
            </a:r>
            <a:r>
              <a:rPr lang="ru-RU" sz="1200" b="1" dirty="0">
                <a:latin typeface="Times New Roman" panose="02020603050405020304" pitchFamily="18" charset="0"/>
                <a:cs typeface="Times New Roman" panose="02020603050405020304" pitchFamily="18" charset="0"/>
                <a:sym typeface="+mn-ea"/>
              </a:rPr>
              <a:t>05 </a:t>
            </a:r>
            <a:r>
              <a:rPr lang="ru-RU" sz="1200" b="1" dirty="0" err="1">
                <a:latin typeface="Times New Roman" panose="02020603050405020304" pitchFamily="18" charset="0"/>
                <a:cs typeface="Times New Roman" panose="02020603050405020304" pitchFamily="18" charset="0"/>
                <a:sym typeface="+mn-ea"/>
              </a:rPr>
              <a:t>қазан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Түнде және таңертең тұман. Жел оңтүстік-батыстан, оңтүстіктен соғады, күші 9-14 м/с. Ауа температурасы түнде 5-7, күндіз 21-23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06 </a:t>
            </a:r>
            <a:r>
              <a:rPr lang="ru-RU" sz="1200" b="1" dirty="0" err="1">
                <a:solidFill>
                  <a:srgbClr val="000000"/>
                </a:solidFill>
                <a:latin typeface="Times New Roman" pitchFamily="18" charset="0"/>
                <a:cs typeface="Times New Roman" pitchFamily="18" charset="0"/>
                <a:sym typeface="+mn-ea"/>
              </a:rPr>
              <a:t>қазанға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05 қазан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06 </a:t>
            </a:r>
            <a:r>
              <a:rPr lang="ru-RU" sz="1200" b="1" dirty="0" err="1">
                <a:solidFill>
                  <a:srgbClr val="000000"/>
                </a:solidFill>
                <a:latin typeface="Times New Roman" panose="02020603050405020304" pitchFamily="18" charset="0"/>
                <a:cs typeface="Times New Roman" panose="02020603050405020304" pitchFamily="18" charset="0"/>
                <a:sym typeface="+mn-ea"/>
              </a:rPr>
              <a:t>қазан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a:latin typeface="Times New Roman" pitchFamily="18" charset="0"/>
                <a:cs typeface="Times New Roman" pitchFamily="18" charset="0"/>
              </a:rPr>
              <a:t>, жауын-шашынсыз.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оңтүстіктен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5-7</a:t>
            </a:r>
            <a:r>
              <a:rPr lang="kk-KZ" sz="1100" dirty="0">
                <a:latin typeface="Times New Roman" pitchFamily="18" charset="0"/>
                <a:cs typeface="Times New Roman" pitchFamily="18" charset="0"/>
              </a:rPr>
              <a:t>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a:latin typeface="Times New Roman" pitchFamily="18" charset="0"/>
                <a:cs typeface="Times New Roman" pitchFamily="18" charset="0"/>
              </a:rPr>
              <a:t>.</a:t>
            </a:r>
          </a:p>
          <a:p>
            <a:pPr indent="180000" algn="just"/>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7527" y="2647933"/>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қазанда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06 қазанда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22103</TotalTime>
  <Words>617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3984</cp:revision>
  <cp:lastPrinted>2021-07-01T03:56:27Z</cp:lastPrinted>
  <dcterms:created xsi:type="dcterms:W3CDTF">2018-03-27T06:03:00Z</dcterms:created>
  <dcterms:modified xsi:type="dcterms:W3CDTF">2023-10-04T06:25:06Z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