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2524458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405957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75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0,469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41</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0,137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37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0,074</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1086</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0,217</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85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0,425</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32</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anose="02020603050405020304" pitchFamily="18" charset="0"/>
                          <a:cs typeface="Times New Roman" panose="02020603050405020304" pitchFamily="18" charset="0"/>
                        </a:rPr>
                        <a:t>0,079</a:t>
                      </a:r>
                      <a:endParaRPr lang="ru-RU" sz="1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05 қазанға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05 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солтүстік-шығыстан 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9-11,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22-24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қазанға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05 </a:t>
            </a:r>
            <a:r>
              <a:rPr lang="ru-RU" altLang="ru-RU" sz="1200" b="1" dirty="0" err="1">
                <a:solidFill>
                  <a:srgbClr val="000000"/>
                </a:solidFill>
                <a:latin typeface="Times New Roman" panose="02020603050405020304" pitchFamily="18" charset="0"/>
                <a:cs typeface="Times New Roman" panose="02020603050405020304" pitchFamily="18" charset="0"/>
              </a:rPr>
              <a:t>қазан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06 қазан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солтүстіктен 5-10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10-12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05 </a:t>
            </a:r>
            <a:r>
              <a:rPr lang="ru-RU" sz="1200" dirty="0" err="1">
                <a:solidFill>
                  <a:schemeClr val="tx1"/>
                </a:solidFill>
                <a:latin typeface="Times New Roman" pitchFamily="18" charset="0"/>
                <a:cs typeface="Times New Roman" pitchFamily="18" charset="0"/>
              </a:rPr>
              <a:t>қазан</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06 қазанға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14567</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2895</cp:revision>
  <cp:lastPrinted>2021-07-01T07:38:07Z</cp:lastPrinted>
  <dcterms:created xsi:type="dcterms:W3CDTF">2018-03-27T06:03:00Z</dcterms:created>
  <dcterms:modified xsi:type="dcterms:W3CDTF">2023-10-04T06:24:06Z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