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№277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04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2420709"/>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05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a:t>
            </a:r>
            <a:r>
              <a:rPr lang="ru-RU" sz="1200" dirty="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6-8, күндіз 17-19 градус 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06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05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06 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батыстан жел соғады, </a:t>
            </a:r>
            <a:r>
              <a:rPr lang="kk-KZ" sz="1200">
                <a:latin typeface="Times New Roman" pitchFamily="18" charset="0"/>
                <a:cs typeface="Times New Roman" pitchFamily="18" charset="0"/>
              </a:rPr>
              <a:t>күші 7-12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a:solidFill>
                  <a:srgbClr val="000000"/>
                </a:solidFill>
                <a:latin typeface="Times New Roman" pitchFamily="18" charset="0"/>
                <a:cs typeface="Times New Roman" pitchFamily="18" charset="0"/>
              </a:rPr>
              <a:t>05 </a:t>
            </a:r>
            <a:r>
              <a:rPr lang="kk-KZ" sz="1200" dirty="0">
                <a:solidFill>
                  <a:srgbClr val="000000"/>
                </a:solidFill>
                <a:latin typeface="Times New Roman" pitchFamily="18" charset="0"/>
                <a:cs typeface="Times New Roman" pitchFamily="18" charset="0"/>
              </a:rPr>
              <a:t>қазанда, 06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14092</TotalTime>
  <Words>588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3702</cp:revision>
  <cp:lastPrinted>2021-07-01T03:56:27Z</cp:lastPrinted>
  <dcterms:created xsi:type="dcterms:W3CDTF">2018-03-27T06:03:00Z</dcterms:created>
  <dcterms:modified xsi:type="dcterms:W3CDTF">2023-10-04T07:10:31Z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