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3" d="100"/>
          <a:sy n="83" d="100"/>
        </p:scale>
        <p:origin x="72" y="86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55427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05 қазанға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04</a:t>
            </a:r>
            <a:r>
              <a:rPr lang="kk-KZ" altLang="ru-RU" sz="1100" b="1" dirty="0">
                <a:latin typeface="Times New Roman" pitchFamily="18" charset="0"/>
                <a:ea typeface="Times New Roman KZ" pitchFamily="18" charset="0"/>
                <a:cs typeface="Times New Roman" pitchFamily="18" charset="0"/>
              </a:rPr>
              <a:t> қазан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a:t>
            </a:r>
            <a:r>
              <a:rPr lang="kk-KZ" sz="1100" b="1" dirty="0">
                <a:latin typeface="Times New Roman" pitchFamily="18" charset="0"/>
                <a:cs typeface="Times New Roman" pitchFamily="18" charset="0"/>
              </a:rPr>
              <a:t>05 </a:t>
            </a:r>
            <a:r>
              <a:rPr lang="kk-KZ" altLang="ru-RU" sz="1100" b="1" dirty="0">
                <a:latin typeface="Times New Roman" pitchFamily="18" charset="0"/>
                <a:ea typeface="Times New Roman KZ" pitchFamily="18" charset="0"/>
                <a:cs typeface="Times New Roman" pitchFamily="18" charset="0"/>
              </a:rPr>
              <a:t>қазан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a:t>
            </a:r>
            <a:r>
              <a:rPr lang="kk-KZ" sz="1200" dirty="0">
                <a:latin typeface="Times New Roman" pitchFamily="18" charset="0"/>
                <a:cs typeface="Times New Roman" pitchFamily="18" charset="0"/>
              </a:rPr>
              <a:t> жауын-шашынсыз. 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3-8 м/с. </a:t>
            </a:r>
            <a:r>
              <a:rPr lang="kk-KZ" sz="1200" dirty="0">
                <a:latin typeface="Times New Roman" pitchFamily="18" charset="0"/>
                <a:cs typeface="Times New Roman" pitchFamily="18" charset="0"/>
              </a:rPr>
              <a:t>Ауа температурасы түнде 2-4,</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 </a:t>
            </a:r>
            <a:r>
              <a:rPr lang="ru-RU" sz="1200" dirty="0">
                <a:latin typeface="Times New Roman" pitchFamily="18" charset="0"/>
                <a:cs typeface="Times New Roman" pitchFamily="18" charset="0"/>
              </a:rPr>
              <a:t>23-25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06 қазанға</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a:t>
            </a:r>
            <a:r>
              <a:rPr lang="ru-RU" sz="1100" b="1" dirty="0">
                <a:latin typeface="Times New Roman" pitchFamily="18" charset="0"/>
                <a:ea typeface="Times New Roman KZ" pitchFamily="18" charset="0"/>
                <a:cs typeface="Times New Roman" pitchFamily="18" charset="0"/>
              </a:rPr>
              <a:t> </a:t>
            </a:r>
            <a:r>
              <a:rPr lang="kk-KZ" sz="1100" b="1" dirty="0">
                <a:latin typeface="Times New Roman" pitchFamily="18" charset="0"/>
                <a:ea typeface="Times New Roman KZ" pitchFamily="18" charset="0"/>
                <a:cs typeface="Times New Roman" pitchFamily="18" charset="0"/>
              </a:rPr>
              <a:t>05 қазан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06</a:t>
            </a:r>
            <a:r>
              <a:rPr lang="kk-KZ" sz="1100" b="1" dirty="0">
                <a:latin typeface="Times New Roman" pitchFamily="18" charset="0"/>
                <a:ea typeface="Times New Roman KZ" pitchFamily="18" charset="0"/>
                <a:cs typeface="Times New Roman" pitchFamily="18" charset="0"/>
              </a:rPr>
              <a:t> қазан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 жауын-шашынсыз</a:t>
            </a:r>
            <a:r>
              <a:rPr lang="kk-KZ" sz="1200" dirty="0">
                <a:latin typeface="Times New Roman" pitchFamily="18" charset="0"/>
                <a:cs typeface="Times New Roman" pitchFamily="18" charset="0"/>
              </a:rPr>
              <a:t>. Оңтүстік-шығыстан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5-10 м/с. </a:t>
            </a:r>
            <a:r>
              <a:rPr lang="kk-KZ" sz="1200" dirty="0">
                <a:latin typeface="Times New Roman" pitchFamily="18" charset="0"/>
                <a:cs typeface="Times New Roman" pitchFamily="18" charset="0"/>
              </a:rPr>
              <a:t>Ауа </a:t>
            </a:r>
            <a:r>
              <a:rPr lang="kk-KZ" sz="1200">
                <a:latin typeface="Times New Roman" pitchFamily="18" charset="0"/>
                <a:cs typeface="Times New Roman" pitchFamily="18" charset="0"/>
              </a:rPr>
              <a:t>температурасы 4-6 </a:t>
            </a:r>
            <a:r>
              <a:rPr lang="kk-KZ" sz="1200" dirty="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05</a:t>
            </a:r>
            <a:r>
              <a:rPr lang="kk-KZ" sz="1200" dirty="0">
                <a:solidFill>
                  <a:schemeClr val="tx1"/>
                </a:solidFill>
                <a:latin typeface="Times New Roman" panose="02020603050405020304" pitchFamily="18" charset="0"/>
                <a:cs typeface="Times New Roman" panose="02020603050405020304" pitchFamily="18" charset="0"/>
              </a:rPr>
              <a:t> қазан, 06 қазан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4623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16732</TotalTime>
  <Words>568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3644</cp:revision>
  <cp:lastPrinted>2021-07-01T03:56:27Z</cp:lastPrinted>
  <dcterms:created xsi:type="dcterms:W3CDTF">2018-03-27T06:03:00Z</dcterms:created>
  <dcterms:modified xsi:type="dcterms:W3CDTF">2023-10-04T07:26:53Z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