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790799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04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05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6-8, күндіз 18-20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06 қазанға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05 </a:t>
            </a:r>
            <a:r>
              <a:rPr lang="kk-KZ" sz="1200" b="1" dirty="0">
                <a:solidFill>
                  <a:srgbClr val="000000"/>
                </a:solidFill>
                <a:latin typeface="Times New Roman" panose="02020603050405020304" pitchFamily="18" charset="0"/>
                <a:cs typeface="Times New Roman" panose="02020603050405020304" pitchFamily="18" charset="0"/>
              </a:rPr>
              <a:t>қазанның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06 </a:t>
            </a:r>
            <a:r>
              <a:rPr lang="kk-KZ" sz="12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6-8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430031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100" dirty="0">
                          <a:effectLst/>
                          <a:latin typeface="Calibri" panose="020F0502020204030204" pitchFamily="34" charset="0"/>
                          <a:ea typeface="Calibri" panose="020F0502020204030204" pitchFamily="34" charset="0"/>
                          <a:cs typeface="Times New Roman" panose="02020603050405020304" pitchFamily="18" charset="0"/>
                        </a:rPr>
                        <a:t>-</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1627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дағы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15124</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2782</cp:revision>
  <cp:lastPrinted>2021-07-01T07:38:07Z</cp:lastPrinted>
  <dcterms:created xsi:type="dcterms:W3CDTF">2018-03-27T06:03:00Z</dcterms:created>
  <dcterms:modified xsi:type="dcterms:W3CDTF">2023-10-04T06:51:47Z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