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16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130761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04 қазан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жел </a:t>
            </a:r>
            <a:r>
              <a:rPr lang="kk-KZ" sz="1200" dirty="0">
                <a:solidFill>
                  <a:prstClr val="black"/>
                </a:solidFill>
                <a:latin typeface="Times New Roman" pitchFamily="18" charset="0"/>
                <a:cs typeface="Times New Roman" pitchFamily="18" charset="0"/>
              </a:rPr>
              <a:t>соғады, күші 3-8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smtClean="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21-ден 06 </a:t>
            </a:r>
            <a:r>
              <a:rPr lang="ru-RU" sz="1200" b="1" dirty="0" err="1" smtClean="0">
                <a:latin typeface="Times New Roman" panose="02020603050405020304" pitchFamily="18" charset="0"/>
                <a:cs typeface="Times New Roman" panose="02020603050405020304" pitchFamily="18" charset="0"/>
              </a:rPr>
              <a:t>қазанның</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09-</a:t>
            </a:r>
            <a:r>
              <a:rPr lang="kk-KZ" sz="1200" b="1" dirty="0" smtClean="0">
                <a:latin typeface="Times New Roman" panose="02020603050405020304" pitchFamily="18" charset="0"/>
                <a:cs typeface="Times New Roman" panose="02020603050405020304" pitchFamily="18" charset="0"/>
              </a:rPr>
              <a:t>ға</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жел 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2-4°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sp>
        <p:nvSpPr>
          <p:cNvPr id="20" name="TextBox 13"/>
          <p:cNvSpPr txBox="1"/>
          <p:nvPr/>
        </p:nvSpPr>
        <p:spPr>
          <a:xfrm>
            <a:off x="4941423" y="332511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41422" y="243717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 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7773246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3176" y="5884487"/>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18402</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2996</cp:revision>
  <cp:lastPrinted>2021-07-01T03:56:27Z</cp:lastPrinted>
  <dcterms:created xsi:type="dcterms:W3CDTF">2018-03-27T06:03:00Z</dcterms:created>
  <dcterms:modified xsi:type="dcterms:W3CDTF">2023-10-04T06:16:13Z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