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007984"/>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04 </a:t>
                      </a:r>
                      <a:r>
                        <a:rPr lang="kk-KZ" sz="1200" b="1" dirty="0">
                          <a:solidFill>
                            <a:schemeClr val="tx2">
                              <a:lumMod val="75000"/>
                            </a:schemeClr>
                          </a:solidFill>
                          <a:latin typeface="Times New Roman" panose="02020603050405020304" pitchFamily="18" charset="0"/>
                          <a:cs typeface="Times New Roman" panose="02020603050405020304" pitchFamily="18" charset="0"/>
                        </a:rPr>
                        <a:t>қазан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04 </a:t>
            </a:r>
            <a:r>
              <a:rPr lang="kk-KZ" sz="1100" b="1" dirty="0">
                <a:latin typeface="Times New Roman" panose="02020603050405020304" pitchFamily="18" charset="0"/>
                <a:cs typeface="Times New Roman" panose="02020603050405020304" pitchFamily="18" charset="0"/>
              </a:rPr>
              <a:t>қазан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0692245"/>
              </p:ext>
            </p:extLst>
          </p:nvPr>
        </p:nvGraphicFramePr>
        <p:xfrm>
          <a:off x="5328914" y="3907132"/>
          <a:ext cx="4378995" cy="2513353"/>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446828">
                  <a:extLst>
                    <a:ext uri="{9D8B030D-6E8A-4147-A177-3AD203B41FA5}">
                      <a16:colId xmlns:a16="http://schemas.microsoft.com/office/drawing/2014/main" val="1276116030"/>
                    </a:ext>
                  </a:extLst>
                </a:gridCol>
                <a:gridCol w="1096446">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6648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0.428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6"/>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kk-KZ" sz="1100" b="1" dirty="0">
                <a:latin typeface="Times New Roman" panose="02020603050405020304" pitchFamily="18" charset="0"/>
                <a:cs typeface="Times New Roman" panose="02020603050405020304" pitchFamily="18" charset="0"/>
              </a:rPr>
              <a:t>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05 қазанға </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04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21-ден 05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Оңтүстік-батыстан жел соғады, күші 5-10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2-4, күндіз 15-17 </a:t>
            </a:r>
            <a:r>
              <a:rPr lang="kk-KZ" sz="1100" kern="1400" dirty="0">
                <a:solidFill>
                  <a:srgbClr val="000000"/>
                </a:solidFill>
                <a:latin typeface="Times New Roman" panose="02020603050405020304" pitchFamily="18" charset="0"/>
                <a:ea typeface="Times New Roman" panose="02020603050405020304" pitchFamily="18" charset="0"/>
              </a:rPr>
              <a:t>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06 қазанға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05 </a:t>
            </a:r>
            <a:r>
              <a:rPr lang="ru-RU" sz="1100" b="1" dirty="0" err="1">
                <a:latin typeface="Times New Roman" panose="02020603050405020304" pitchFamily="18" charset="0"/>
                <a:cs typeface="Times New Roman" panose="02020603050405020304" pitchFamily="18" charset="0"/>
              </a:rPr>
              <a:t>қазан</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қазан</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 Көшпелі бұлтты, жауын-шашынсыз. Оңтүстік-шығыстан жел соғады, күші 5-10 м/с.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Ауа температурасы 2-4</a:t>
            </a:r>
            <a:r>
              <a:rPr lang="kk-KZ" sz="1100" kern="1400" dirty="0">
                <a:solidFill>
                  <a:srgbClr val="000000"/>
                </a:solidFill>
                <a:latin typeface="Times New Roman" panose="02020603050405020304" pitchFamily="18" charset="0"/>
                <a:ea typeface="Times New Roman" panose="02020603050405020304" pitchFamily="18" charset="0"/>
              </a:rPr>
              <a:t> жылы</a:t>
            </a:r>
            <a:r>
              <a:rPr lang="kk-KZ" sz="1100" dirty="0">
                <a:latin typeface="Times New Roman" panose="02020603050405020304" pitchFamily="18" charset="0"/>
                <a:cs typeface="Times New Roman" panose="02020603050405020304" pitchFamily="18" charset="0"/>
              </a:rPr>
              <a:t>. </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05 қазанда, түнде 06 қазанда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553284"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Седелева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24572</TotalTime>
  <Words>603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4185</cp:revision>
  <cp:lastPrinted>2023-01-16T10:13:34Z</cp:lastPrinted>
  <dcterms:created xsi:type="dcterms:W3CDTF">2018-03-27T06:03:00Z</dcterms:created>
  <dcterms:modified xsi:type="dcterms:W3CDTF">2023-10-04T06:55:52Z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