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3659038"/>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277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04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қазан</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04 қазан 2023 ж. сағ. 21-ден 05 қазан</a:t>
            </a:r>
          </a:p>
          <a:p>
            <a:pPr lvl="0" algn="ct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17-19 градус жылы.</a:t>
            </a:r>
          </a:p>
          <a:p>
            <a:pPr algn="just"/>
            <a:endParaRPr lang="ru-RU" sz="1200"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dirty="0">
                <a:solidFill>
                  <a:prstClr val="black"/>
                </a:solidFill>
                <a:latin typeface="Times New Roman" panose="02020603050405020304" pitchFamily="18" charset="0"/>
                <a:cs typeface="Times New Roman" panose="02020603050405020304" pitchFamily="18" charset="0"/>
              </a:rPr>
              <a:t>06 қазанға</a:t>
            </a:r>
          </a:p>
          <a:p>
            <a:pPr lvl="0" algn="ctr"/>
            <a:r>
              <a:rPr lang="kk-KZ" sz="1200" b="1" dirty="0">
                <a:solidFill>
                  <a:prstClr val="black"/>
                </a:solidFill>
                <a:latin typeface="Times New Roman" panose="02020603050405020304" pitchFamily="18" charset="0"/>
                <a:cs typeface="Times New Roman" panose="02020603050405020304" pitchFamily="18" charset="0"/>
              </a:rPr>
              <a:t>05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06 </a:t>
            </a:r>
            <a:r>
              <a:rPr lang="ru-RU" sz="1200" b="1" dirty="0" err="1">
                <a:solidFill>
                  <a:prstClr val="black"/>
                </a:solidFill>
                <a:latin typeface="Times New Roman" panose="02020603050405020304" pitchFamily="18" charset="0"/>
                <a:cs typeface="Times New Roman" panose="02020603050405020304" pitchFamily="18" charset="0"/>
              </a:rPr>
              <a:t>қазанға</a:t>
            </a: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a:t>
            </a:r>
            <a:r>
              <a:rPr lang="kk-KZ" sz="1200">
                <a:solidFill>
                  <a:prstClr val="black"/>
                </a:solidFill>
                <a:latin typeface="Times New Roman" panose="02020603050405020304" pitchFamily="18" charset="0"/>
                <a:cs typeface="Times New Roman" panose="02020603050405020304" pitchFamily="18" charset="0"/>
              </a:rPr>
              <a:t>температурасы 5-7 </a:t>
            </a:r>
            <a:r>
              <a:rPr lang="ru-RU" sz="1200" dirty="0">
                <a:latin typeface="Times New Roman" panose="02020603050405020304" pitchFamily="18" charset="0"/>
                <a:cs typeface="Times New Roman" panose="02020603050405020304" pitchFamily="18" charset="0"/>
              </a:rPr>
              <a:t>градус</a:t>
            </a:r>
            <a:r>
              <a:rPr lang="kk-KZ" sz="1200" dirty="0">
                <a:solidFill>
                  <a:prstClr val="black"/>
                </a:solidFill>
                <a:latin typeface="Times New Roman" panose="02020603050405020304" pitchFamily="18" charset="0"/>
                <a:cs typeface="Times New Roman" panose="02020603050405020304" pitchFamily="18" charset="0"/>
              </a:rPr>
              <a:t> 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6570192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04 қазан</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05 </a:t>
            </a:r>
            <a:r>
              <a:rPr lang="kk-KZ" sz="1200" dirty="0">
                <a:solidFill>
                  <a:prstClr val="black"/>
                </a:solidFill>
                <a:latin typeface="Times New Roman" panose="02020603050405020304" pitchFamily="18" charset="0"/>
                <a:cs typeface="Times New Roman" panose="02020603050405020304" pitchFamily="18" charset="0"/>
              </a:rPr>
              <a:t>қазанға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06 </a:t>
            </a:r>
            <a:r>
              <a:rPr lang="ru-RU" sz="1200" dirty="0" err="1">
                <a:solidFill>
                  <a:prstClr val="black"/>
                </a:solidFill>
                <a:latin typeface="Times New Roman" panose="02020603050405020304" pitchFamily="18" charset="0"/>
                <a:cs typeface="Times New Roman" panose="02020603050405020304" pitchFamily="18" charset="0"/>
              </a:rPr>
              <a:t>қазанға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a:solidFill>
                  <a:srgbClr val="000000"/>
                </a:solidFill>
                <a:latin typeface="Times New Roman" panose="02020603050405020304" pitchFamily="18" charset="0"/>
                <a:cs typeface="Times New Roman" panose="02020603050405020304" pitchFamily="18" charset="0"/>
              </a:rPr>
              <a:t>Казиева</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18039</TotalTime>
  <Words>601</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3266</cp:revision>
  <cp:lastPrinted>2021-07-01T07:38:07Z</cp:lastPrinted>
  <dcterms:created xsi:type="dcterms:W3CDTF">2018-03-27T06:03:00Z</dcterms:created>
  <dcterms:modified xsi:type="dcterms:W3CDTF">2023-10-04T06:29:16Z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