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163"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37057460"/>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1-66</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-3°,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қазанға</a:t>
            </a:r>
            <a:r>
              <a:rPr lang="kk-KZ"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itchFamily="18" charset="0"/>
                <a:cs typeface="Times New Roman" pitchFamily="18" charset="0"/>
              </a:rPr>
              <a:t>қазан</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06 </a:t>
            </a:r>
            <a:r>
              <a:rPr lang="ru-RU" sz="1200" b="1" dirty="0" err="1">
                <a:latin typeface="Times New Roman" panose="02020603050405020304" pitchFamily="18" charset="0"/>
                <a:cs typeface="Times New Roman" panose="02020603050405020304" pitchFamily="18" charset="0"/>
              </a:rPr>
              <a:t>қазанның</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1-6 м/с</a:t>
            </a:r>
            <a:r>
              <a:rPr lang="kk-KZ" sz="1200" dirty="0">
                <a:solidFill>
                  <a:prstClr val="black"/>
                </a:solidFill>
                <a:latin typeface="Times New Roman" pitchFamily="18" charset="0"/>
                <a:cs typeface="Times New Roman" pitchFamily="18" charset="0"/>
              </a:rPr>
              <a:t>.</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0-2°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08732007"/>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5" name="TextBox 13"/>
          <p:cNvSpPr txBox="1"/>
          <p:nvPr/>
        </p:nvSpPr>
        <p:spPr>
          <a:xfrm>
            <a:off x="5011308" y="32703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 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5023995" y="23583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3934" y="593013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Говоркова</a:t>
            </a:r>
            <a:r>
              <a:rPr lang="ru-RU" altLang="ru-RU" sz="1400" b="1" i="1" dirty="0" smtClean="0">
                <a:solidFill>
                  <a:srgbClr val="000000"/>
                </a:solidFill>
                <a:latin typeface="Times New Roman" panose="02020603050405020304" pitchFamily="18" charset="0"/>
                <a:cs typeface="Times New Roman" panose="02020603050405020304" pitchFamily="18" charset="0"/>
              </a:rPr>
              <a:t> Н.М. /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77414248"/>
              </p:ext>
            </p:extLst>
          </p:nvPr>
        </p:nvGraphicFramePr>
        <p:xfrm>
          <a:off x="5070232" y="5225191"/>
          <a:ext cx="4035777" cy="796097"/>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88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18294</TotalTime>
  <Words>556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2937</cp:revision>
  <cp:lastPrinted>2021-07-01T03:56:27Z</cp:lastPrinted>
  <dcterms:created xsi:type="dcterms:W3CDTF">2018-03-27T06:03:00Z</dcterms:created>
  <dcterms:modified xsi:type="dcterms:W3CDTF">2023-10-04T06:12:48Z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