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296962"/>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smtClean="0">
                <a:latin typeface="Times New Roman" pitchFamily="18" charset="0"/>
                <a:cs typeface="Times New Roman" pitchFamily="18" charset="0"/>
              </a:rPr>
              <a:t>Аздаған 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с</a:t>
            </a:r>
            <a:r>
              <a:rPr lang="kk-KZ" sz="1200" dirty="0" smtClean="0">
                <a:latin typeface="Times New Roman" pitchFamily="18" charset="0"/>
                <a:cs typeface="Times New Roman" pitchFamily="18" charset="0"/>
              </a:rPr>
              <a:t>олтүстік-шығыс бағыттан оңтүстік-шығыс бағытқа ауысады 5-10 </a:t>
            </a:r>
            <a:r>
              <a:rPr lang="kk-KZ" sz="1200" dirty="0" smtClean="0">
                <a:latin typeface="Times New Roman" pitchFamily="18" charset="0"/>
                <a:cs typeface="Times New Roman" pitchFamily="18" charset="0"/>
              </a:rPr>
              <a:t>м/с</a:t>
            </a:r>
            <a:r>
              <a:rPr lang="kk-KZ"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4</a:t>
            </a:r>
            <a:r>
              <a:rPr lang="kk-KZ" sz="1200" dirty="0" smtClean="0">
                <a:latin typeface="Times New Roman" pitchFamily="18" charset="0"/>
                <a:cs typeface="Times New Roman" pitchFamily="18" charset="0"/>
              </a:rPr>
              <a:t>-6</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6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a:t>
            </a:r>
            <a:r>
              <a:rPr lang="ru-RU" sz="1200" dirty="0" smtClean="0">
                <a:latin typeface="Times New Roman" pitchFamily="18" charset="0"/>
                <a:cs typeface="Times New Roman" pitchFamily="18" charset="0"/>
              </a:rPr>
              <a:t>3-8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smtClean="0">
                <a:solidFill>
                  <a:srgbClr val="000000"/>
                </a:solidFill>
                <a:latin typeface="Times New Roman" panose="02020603050405020304" pitchFamily="18" charset="0"/>
              </a:rPr>
              <a:t>төмен</a:t>
            </a:r>
            <a:r>
              <a:rPr lang="kk-KZ" altLang="en-US" sz="1200" dirty="0" smtClean="0">
                <a:solidFill>
                  <a:srgbClr val="000000"/>
                </a:solidFill>
                <a:latin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болады </a:t>
            </a:r>
            <a:r>
              <a:rPr lang="kk-KZ" altLang="en-US" sz="1200" dirty="0">
                <a:solidFill>
                  <a:schemeClr val="tx1"/>
                </a:solidFill>
                <a:latin typeface="Times New Roman" pitchFamily="18" charset="0"/>
                <a:cs typeface="Times New Roman" pitchFamily="18" charset="0"/>
                <a:sym typeface="+mn-ea"/>
              </a:rPr>
              <a:t>деп </a:t>
            </a:r>
            <a:r>
              <a:rPr lang="kk-KZ" altLang="en-US" sz="1200" dirty="0" smtClean="0">
                <a:solidFill>
                  <a:schemeClr val="tx1"/>
                </a:solidFill>
                <a:latin typeface="Times New Roman" pitchFamily="18" charset="0"/>
                <a:cs typeface="Times New Roman" pitchFamily="18" charset="0"/>
                <a:sym typeface="+mn-ea"/>
              </a:rPr>
              <a:t>күтіледі. </a:t>
            </a:r>
            <a:endParaRPr lang="kk-KZ" altLang="en-US" sz="1200" dirty="0">
              <a:solidFill>
                <a:schemeClr val="tx1"/>
              </a:solidFill>
              <a:latin typeface="Times New Roman" pitchFamily="18" charset="0"/>
              <a:cs typeface="Times New Roman" pitchFamily="18" charset="0"/>
              <a:sym typeface="+mn-ea"/>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29435389"/>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smtClean="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17162</TotalTime>
  <Words>486</Words>
  <Application>Microsoft Office PowerPoint</Application>
  <PresentationFormat>Лист A4 (210x297 мм)</PresentationFormat>
  <Paragraphs>78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3094</cp:revision>
  <cp:lastPrinted>2021-07-01T07:38:07Z</cp:lastPrinted>
  <dcterms:created xsi:type="dcterms:W3CDTF">2018-03-27T06:03:00Z</dcterms:created>
  <dcterms:modified xsi:type="dcterms:W3CDTF">2023-10-04T04:52:17Z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