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48511205"/>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8727421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05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Батыстан жел соғады, күші 2-7 м/с. Ауа температурасы түнде 11-13, күндіз 20-22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06</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жаңбыр</a:t>
            </a:r>
            <a:r>
              <a:rPr lang="kk-KZ" altLang="ru-RU" sz="1200" dirty="0">
                <a:latin typeface="Times New Roman" pitchFamily="18" charset="0"/>
                <a:cs typeface="Times New Roman" pitchFamily="18" charset="0"/>
              </a:rPr>
              <a:t>. Оңтүстік-бат</a:t>
            </a:r>
            <a:r>
              <a:rPr lang="kk-KZ" altLang="ru-RU" sz="1200" dirty="0">
                <a:solidFill>
                  <a:srgbClr val="000000"/>
                </a:solidFill>
                <a:latin typeface="Times New Roman" pitchFamily="18" charset="0"/>
                <a:cs typeface="Times New Roman" pitchFamily="18" charset="0"/>
              </a:rPr>
              <a:t>ыстан </a:t>
            </a:r>
            <a:r>
              <a:rPr lang="kk-KZ" altLang="ru-RU" sz="1200" dirty="0">
                <a:latin typeface="Times New Roman" pitchFamily="18" charset="0"/>
                <a:cs typeface="Times New Roman" pitchFamily="18" charset="0"/>
              </a:rPr>
              <a:t>жел соғады,  күші 2-7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06 </a:t>
            </a:r>
            <a:r>
              <a:rPr lang="ru-RU" sz="1200" b="1" dirty="0" err="1">
                <a:solidFill>
                  <a:schemeClr val="tx1"/>
                </a:solidFill>
                <a:latin typeface="Times New Roman" panose="02020603050405020304" pitchFamily="18" charset="0"/>
                <a:cs typeface="Times New Roman" panose="02020603050405020304" pitchFamily="18" charset="0"/>
              </a:rPr>
              <a:t>қазанда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18060</TotalTime>
  <Words>611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3188</cp:revision>
  <cp:lastPrinted>2023-02-06T06:57:51Z</cp:lastPrinted>
  <dcterms:created xsi:type="dcterms:W3CDTF">2018-03-27T06:03:00Z</dcterms:created>
  <dcterms:modified xsi:type="dcterms:W3CDTF">2023-10-05T07:43:39Z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