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36662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қазанға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05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06 қазанға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кей уақытта жаңбыр, найзағай болады. Бат</a:t>
            </a:r>
            <a:r>
              <a:rPr lang="uz-Cyrl-UZ" sz="1100" dirty="0">
                <a:latin typeface="Times New Roman" pitchFamily="18" charset="0"/>
                <a:cs typeface="Times New Roman" pitchFamily="18" charset="0"/>
              </a:rPr>
              <a:t>ыстан </a:t>
            </a:r>
            <a:r>
              <a:rPr lang="kk-KZ" sz="1100" dirty="0">
                <a:latin typeface="Times New Roman" pitchFamily="18" charset="0"/>
                <a:cs typeface="Times New Roman" pitchFamily="18" charset="0"/>
              </a:rPr>
              <a:t>жел соғады, күші 8-13, екпіні 15-20 м/с. Ауа температурасы түнде 13-15, күндіз 20-22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07 қазанға </a:t>
            </a:r>
          </a:p>
          <a:p>
            <a:pPr indent="182563" algn="ctr"/>
            <a:r>
              <a:rPr lang="kk-KZ" altLang="ru-RU" sz="1200" b="1" dirty="0">
                <a:latin typeface="Times New Roman" pitchFamily="18" charset="0"/>
                <a:cs typeface="Times New Roman" pitchFamily="18" charset="0"/>
              </a:rPr>
              <a:t>2023 ж. 21 сағ. 06 қазаннан 09 сағ. 07 қазанға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жаңбыр, найзағай болады</a:t>
            </a:r>
            <a:r>
              <a:rPr lang="uz-Cyrl-UZ" sz="1100" dirty="0">
                <a:latin typeface="Times New Roman" pitchFamily="18" charset="0"/>
                <a:cs typeface="Times New Roman" pitchFamily="18" charset="0"/>
              </a:rPr>
              <a:t>. Батыстан </a:t>
            </a:r>
            <a:r>
              <a:rPr lang="kk-KZ" sz="1100" dirty="0">
                <a:latin typeface="Times New Roman" pitchFamily="18" charset="0"/>
                <a:cs typeface="Times New Roman" pitchFamily="18" charset="0"/>
              </a:rPr>
              <a:t>жел соғады, күші 8-13 м/с. Ауа температурасы 9-11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13609</TotalTime>
  <Words>638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2992</cp:revision>
  <cp:lastPrinted>2021-07-01T03:56:27Z</cp:lastPrinted>
  <dcterms:created xsi:type="dcterms:W3CDTF">2018-03-27T06:03:00Z</dcterms:created>
  <dcterms:modified xsi:type="dcterms:W3CDTF">2023-10-05T07:43:02Z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