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00789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813780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1322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74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06 </a:t>
            </a:r>
            <a:r>
              <a:rPr lang="ru-RU" sz="1200" b="1" dirty="0" err="1">
                <a:latin typeface="Times New Roman" panose="02020603050405020304" pitchFamily="18" charset="0"/>
                <a:cs typeface="Times New Roman" panose="02020603050405020304" pitchFamily="18" charset="0"/>
                <a:sym typeface="+mn-ea"/>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жаңбыр. Жел оңтүстік-батыстан соғады, күші 9-14 м/с. Ауа температурасы түнде 6-8, күндіз 20-22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07 </a:t>
            </a:r>
            <a:r>
              <a:rPr lang="ru-RU" sz="1200" b="1" dirty="0" err="1">
                <a:solidFill>
                  <a:srgbClr val="000000"/>
                </a:solidFill>
                <a:latin typeface="Times New Roman" pitchFamily="18" charset="0"/>
                <a:cs typeface="Times New Roman" pitchFamily="18" charset="0"/>
                <a:sym typeface="+mn-ea"/>
              </a:rPr>
              <a:t>қазанға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06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07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жаңбыр.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батыстан, оңтүстік-батыстан соғады, күші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647933"/>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07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22178</TotalTime>
  <Words>612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3992</cp:revision>
  <cp:lastPrinted>2021-07-01T03:56:27Z</cp:lastPrinted>
  <dcterms:created xsi:type="dcterms:W3CDTF">2018-03-27T06:03:00Z</dcterms:created>
  <dcterms:modified xsi:type="dcterms:W3CDTF">2023-10-05T07:46:31Z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