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772786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қазан </a:t>
            </a:r>
            <a:r>
              <a:rPr lang="ru-RU" altLang="ru-RU" sz="1200" b="1" dirty="0">
                <a:latin typeface="Times New Roman" panose="02020603050405020304" pitchFamily="18" charset="0"/>
                <a:cs typeface="Times New Roman" panose="02020603050405020304" pitchFamily="18" charset="0"/>
              </a:rPr>
              <a:t>21-ден 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1-6 м/с. Ауа температурасы түнде 2-4°, күндіз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06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07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1-6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824727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5"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23995" y="2240012"/>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Күндіз 05, тәулік бойы 06</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a:solidFill>
                  <a:srgbClr val="000000"/>
                </a:solidFill>
                <a:latin typeface="Times New Roman" panose="02020603050405020304" pitchFamily="18" charset="0"/>
                <a:cs typeface="Times New Roman" panose="02020603050405020304" pitchFamily="18" charset="0"/>
              </a:rPr>
              <a:t> А.Р.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136702513"/>
              </p:ext>
            </p:extLst>
          </p:nvPr>
        </p:nvGraphicFramePr>
        <p:xfrm>
          <a:off x="5070232" y="5225191"/>
          <a:ext cx="3160310" cy="796097"/>
        </p:xfrm>
        <a:graphic>
          <a:graphicData uri="http://schemas.openxmlformats.org/drawingml/2006/table">
            <a:tbl>
              <a:tblPr/>
              <a:tblGrid>
                <a:gridCol w="1103630">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18295</TotalTime>
  <Words>596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2941</cp:revision>
  <cp:lastPrinted>2021-07-01T03:56:27Z</cp:lastPrinted>
  <dcterms:created xsi:type="dcterms:W3CDTF">2018-03-27T06:03:00Z</dcterms:created>
  <dcterms:modified xsi:type="dcterms:W3CDTF">2023-10-05T07:50:49Z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