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524039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7</a:t>
                      </a:r>
                      <a:r>
                        <a:rPr lang="en-US" altLang="x-none" sz="1600" b="1" i="1" dirty="0">
                          <a:solidFill>
                            <a:srgbClr val="002060"/>
                          </a:solidFill>
                          <a:latin typeface="Times New Roman" panose="02020603050405020304" pitchFamily="18" charset="0"/>
                          <a:cs typeface="Times New Roman" panose="02020603050405020304" pitchFamily="18" charset="0"/>
                        </a:rPr>
                        <a:t>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5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62024" y="2503832"/>
            <a:ext cx="467252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2023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қазанына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319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264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ru-RU"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6</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Түнде және таңертең тұман. Жел батыстан, оңтүстік-батыстан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12-14, күндіз 22-24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жаңбыр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12-14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1427" y="342820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23292</TotalTime>
  <Words>642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3027</cp:revision>
  <cp:lastPrinted>2021-07-01T07:38:07Z</cp:lastPrinted>
  <dcterms:created xsi:type="dcterms:W3CDTF">2018-03-27T06:03:00Z</dcterms:created>
  <dcterms:modified xsi:type="dcterms:W3CDTF">2023-10-05T07:45:42Z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