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58410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қазан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қазан </a:t>
            </a:r>
            <a:r>
              <a:rPr lang="ru-RU" altLang="ru-RU" sz="1200" b="1" dirty="0">
                <a:latin typeface="Times New Roman" panose="02020603050405020304" pitchFamily="18" charset="0"/>
                <a:cs typeface="Times New Roman" panose="02020603050405020304" pitchFamily="18" charset="0"/>
              </a:rPr>
              <a:t>21-ден 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Солтүстік-шығыстан жел соғады, күші 1-6 м/с. Ауа температурасы түнде 4-6°,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06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07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жел соғады, күші 1-6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2" y="2255598"/>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Күндіз 05, тәулік бойы 06</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02860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18406</TotalTime>
  <Words>609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3001</cp:revision>
  <cp:lastPrinted>2021-07-01T03:56:27Z</cp:lastPrinted>
  <dcterms:created xsi:type="dcterms:W3CDTF">2018-03-27T06:03:00Z</dcterms:created>
  <dcterms:modified xsi:type="dcterms:W3CDTF">2023-10-05T07:51:12Z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