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276055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05</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06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оңтүстік-шығыс желі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7-9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06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9313388"/>
              </p:ext>
            </p:extLst>
          </p:nvPr>
        </p:nvGraphicFramePr>
        <p:xfrm>
          <a:off x="4939282" y="4115507"/>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17250</TotalTime>
  <Words>589</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3099</cp:revision>
  <cp:lastPrinted>2021-07-01T07:38:07Z</cp:lastPrinted>
  <dcterms:created xsi:type="dcterms:W3CDTF">2018-03-27T06:03:00Z</dcterms:created>
  <dcterms:modified xsi:type="dcterms:W3CDTF">2023-10-05T07:55:37Z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