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935750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278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05 қазан 2023 ж. сағ. 21-ден 06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жаңбыр. Оңтүстік-батыстан жел соғады, күші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07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06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07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жаңбыр. Оңтүстік-батыстан жел соғады, күші 9-14 м/с. Ауа температурасы 6-8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023221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05 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06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kk-KZ" altLang="ru-RU" sz="1200" b="1" i="1" dirty="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18043</TotalTime>
  <Words>601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3267</cp:revision>
  <cp:lastPrinted>2021-07-01T07:38:07Z</cp:lastPrinted>
  <dcterms:created xsi:type="dcterms:W3CDTF">2018-03-27T06:03:00Z</dcterms:created>
  <dcterms:modified xsi:type="dcterms:W3CDTF">2023-10-05T07:53:02Z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