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405381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05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05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731195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06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06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Аздаған бұлтты, жауын-шашынсыз. Оңтүстік-шығыстан жел соғады, күші 3-8 м/с. Ауа температурасы түнде 1-3, күндіз 17-19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07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06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Аздаған бұлтты, жауын-шашынсыз. Оңтүстік-шығыстан жел соғады, күші 3-8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1-3</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 06 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түнде 07 қазанда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жиналуына 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Жалпы қала бойынша ауаның ластану </a:t>
            </a:r>
            <a:r>
              <a:rPr lang="ru-RU" sz="1100" dirty="0">
                <a:solidFill>
                  <a:prstClr val="black"/>
                </a:solidFill>
                <a:latin typeface="Times New Roman" panose="02020603050405020304" pitchFamily="18" charset="0"/>
                <a:cs typeface="Times New Roman" panose="02020603050405020304" pitchFamily="18" charset="0"/>
              </a:rPr>
              <a:t>деңгейі ж</a:t>
            </a:r>
            <a:r>
              <a:rPr lang="ru-RU" sz="1100" dirty="0">
                <a:solidFill>
                  <a:prstClr val="black"/>
                </a:solidFill>
                <a:latin typeface="Times New Roman" panose="02020603050405020304" pitchFamily="18" charset="0"/>
              </a:rPr>
              <a:t>өғары </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24728</TotalTime>
  <Words>597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4196</cp:revision>
  <cp:lastPrinted>2023-01-16T10:13:34Z</cp:lastPrinted>
  <dcterms:created xsi:type="dcterms:W3CDTF">2018-03-27T06:03:00Z</dcterms:created>
  <dcterms:modified xsi:type="dcterms:W3CDTF">2023-10-05T07:51:49Z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