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601250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06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05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 температурасы түнде 6-8, күндіз 18-20 градус жылы 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07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06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6-8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673438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15125</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2783</cp:revision>
  <cp:lastPrinted>2021-07-01T07:38:07Z</cp:lastPrinted>
  <dcterms:created xsi:type="dcterms:W3CDTF">2018-03-27T06:03:00Z</dcterms:created>
  <dcterms:modified xsi:type="dcterms:W3CDTF">2023-10-05T07:48:23Z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