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36834403"/>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№278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5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6</a:t>
            </a:r>
            <a:r>
              <a:rPr lang="kk-KZ" altLang="ru-RU" sz="1200" b="1" dirty="0">
                <a:solidFill>
                  <a:srgbClr val="000000"/>
                </a:solidFill>
                <a:latin typeface="Times New Roman" panose="02020603050405020304" pitchFamily="18" charset="0"/>
                <a:cs typeface="Times New Roman" panose="02020603050405020304" pitchFamily="18" charset="0"/>
              </a:rPr>
              <a:t> қазанда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05</a:t>
            </a:r>
            <a:r>
              <a:rPr lang="kk-KZ" altLang="ru-RU" sz="1200" b="1" dirty="0">
                <a:solidFill>
                  <a:srgbClr val="000000"/>
                </a:solidFill>
                <a:latin typeface="Times New Roman" panose="02020603050405020304" pitchFamily="18" charset="0"/>
                <a:cs typeface="Times New Roman" panose="02020603050405020304" pitchFamily="18" charset="0"/>
              </a:rPr>
              <a:t>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06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Шығыс, оңтүстік-шығыс желі 2-7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17-19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7 қазанда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06 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07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Оңтүстік-шығыс желі </a:t>
            </a:r>
            <a:r>
              <a:rPr lang="ru-RU" sz="1200" dirty="0">
                <a:latin typeface="Times New Roman" pitchFamily="18" charset="0"/>
                <a:cs typeface="Times New Roman" pitchFamily="18" charset="0"/>
              </a:rPr>
              <a:t>2-7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2-4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5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ru-RU" sz="1200" b="1" dirty="0" err="1">
                <a:solidFill>
                  <a:srgbClr val="000000"/>
                </a:solidFill>
                <a:latin typeface="Times New Roman" panose="02020603050405020304" pitchFamily="18" charset="0"/>
              </a:rPr>
              <a:t>көтеріңкі</a:t>
            </a:r>
            <a:r>
              <a:rPr lang="ru-RU"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күтіледі. </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19659625"/>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896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5,6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900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4003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182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a:solidFill>
                  <a:srgbClr val="000000"/>
                </a:solidFill>
                <a:latin typeface="Times New Roman" panose="02020603050405020304" pitchFamily="18" charset="0"/>
                <a:cs typeface="Times New Roman" panose="02020603050405020304" pitchFamily="18" charset="0"/>
              </a:rPr>
              <a:t>./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17380</TotalTime>
  <Words>647</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3130</cp:revision>
  <cp:lastPrinted>2021-07-01T07:38:07Z</cp:lastPrinted>
  <dcterms:created xsi:type="dcterms:W3CDTF">2018-03-27T06:03:00Z</dcterms:created>
  <dcterms:modified xsi:type="dcterms:W3CDTF">2023-10-05T07:55:10Z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