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06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2420709"/>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07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 күндіз жаңбыр. Оңтүстіктен,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ru-RU" sz="1200" dirty="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6-8, күндіз                  13-15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08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07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08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a:t>
            </a:r>
            <a:r>
              <a:rPr lang="kk-KZ" sz="1200">
                <a:latin typeface="Times New Roman" pitchFamily="18" charset="0"/>
                <a:cs typeface="Times New Roman" pitchFamily="18" charset="0"/>
              </a:rPr>
              <a:t>, жауын-шашынсыз. Оңтүстік-батыстан </a:t>
            </a:r>
            <a:r>
              <a:rPr lang="kk-KZ" sz="1200" dirty="0">
                <a:latin typeface="Times New Roman" pitchFamily="18" charset="0"/>
                <a:cs typeface="Times New Roman" pitchFamily="18" charset="0"/>
              </a:rPr>
              <a:t>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07 </a:t>
            </a:r>
            <a:r>
              <a:rPr lang="kk-KZ" sz="1200" dirty="0">
                <a:solidFill>
                  <a:srgbClr val="000000"/>
                </a:solidFill>
                <a:latin typeface="Times New Roman" pitchFamily="18" charset="0"/>
                <a:cs typeface="Times New Roman" pitchFamily="18" charset="0"/>
              </a:rPr>
              <a:t>қазанда, 08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14098</TotalTime>
  <Words>589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3715</cp:revision>
  <cp:lastPrinted>2021-07-01T03:56:27Z</cp:lastPrinted>
  <dcterms:created xsi:type="dcterms:W3CDTF">2018-03-27T06:03:00Z</dcterms:created>
  <dcterms:modified xsi:type="dcterms:W3CDTF">2023-10-06T07:34:38Z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