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908637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091010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a:t>
                      </a:r>
                      <a:r>
                        <a:rPr lang="ru-RU" sz="600" b="0" i="0" u="none" strike="noStrike" baseline="0" dirty="0">
                          <a:solidFill>
                            <a:srgbClr val="000000"/>
                          </a:solidFill>
                          <a:effectLst/>
                          <a:latin typeface="Times New Roman" panose="02020603050405020304" pitchFamily="18" charset="0"/>
                        </a:rPr>
                        <a:t> 0</a:t>
                      </a:r>
                      <a:r>
                        <a:rPr lang="ru-RU" sz="600" b="0" i="0" u="none" strike="noStrike" dirty="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қазан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07 қыркүйекке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06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07 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түнде 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оңтүстік-батыстан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08 қыркүйекке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07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08 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a:t>
            </a:r>
            <a:r>
              <a:rPr lang="kk-KZ" sz="1200" dirty="0">
                <a:solidFill>
                  <a:srgbClr val="000000"/>
                </a:solidFill>
                <a:latin typeface="Times New Roman" panose="02020603050405020304" pitchFamily="18" charset="0"/>
                <a:cs typeface="Times New Roman" panose="02020603050405020304" pitchFamily="18" charset="0"/>
                <a:sym typeface="+mn-ea"/>
              </a:rPr>
              <a:t>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07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08 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14567</TotalTime>
  <Words>586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2898</cp:revision>
  <cp:lastPrinted>2021-07-01T07:38:07Z</cp:lastPrinted>
  <dcterms:created xsi:type="dcterms:W3CDTF">2018-03-27T06:03:00Z</dcterms:created>
  <dcterms:modified xsi:type="dcterms:W3CDTF">2023-10-06T07:35:52Z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