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99523098"/>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№279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6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7</a:t>
            </a:r>
            <a:r>
              <a:rPr lang="kk-KZ" altLang="ru-RU" sz="1200" b="1" dirty="0">
                <a:solidFill>
                  <a:srgbClr val="000000"/>
                </a:solidFill>
                <a:latin typeface="Times New Roman" panose="02020603050405020304" pitchFamily="18" charset="0"/>
                <a:cs typeface="Times New Roman" panose="02020603050405020304" pitchFamily="18" charset="0"/>
              </a:rPr>
              <a:t> қазанда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06</a:t>
            </a:r>
            <a:r>
              <a:rPr lang="kk-KZ" altLang="ru-RU" sz="1200" b="1" dirty="0">
                <a:solidFill>
                  <a:srgbClr val="000000"/>
                </a:solidFill>
                <a:latin typeface="Times New Roman" panose="02020603050405020304" pitchFamily="18" charset="0"/>
                <a:cs typeface="Times New Roman" panose="02020603050405020304" pitchFamily="18" charset="0"/>
              </a:rPr>
              <a:t> 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07 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Оңтүстік-шығыстан соғатын жел оңтүстік-батысқа ауысады, күші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4-6,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15-17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8 қазанда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07 қазан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08 </a:t>
            </a:r>
            <a:r>
              <a:rPr lang="kk-KZ" altLang="ru-RU" sz="1200" b="1" dirty="0">
                <a:solidFill>
                  <a:srgbClr val="000000"/>
                </a:solidFill>
                <a:latin typeface="Times New Roman" panose="02020603050405020304" pitchFamily="18" charset="0"/>
                <a:cs typeface="Times New Roman" panose="02020603050405020304" pitchFamily="18" charset="0"/>
              </a:rPr>
              <a:t>қазан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Тұман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Оңтүстік-батыстан жел соғады, күші</a:t>
            </a:r>
            <a:r>
              <a:rPr lang="ru-RU" sz="1200">
                <a:latin typeface="Times New Roman" pitchFamily="18" charset="0"/>
                <a:cs typeface="Times New Roman" pitchFamily="18" charset="0"/>
              </a:rPr>
              <a:t> 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5-7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6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rgbClr val="000000"/>
                </a:solidFill>
                <a:latin typeface="Times New Roman" panose="02020603050405020304" pitchFamily="18" charset="0"/>
              </a:rPr>
              <a:t>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күтіледі. </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19659625"/>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584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587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4186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a:solidFill>
                  <a:srgbClr val="000000"/>
                </a:solidFill>
                <a:latin typeface="Times New Roman" panose="02020603050405020304" pitchFamily="18" charset="0"/>
                <a:cs typeface="Times New Roman" panose="02020603050405020304" pitchFamily="18" charset="0"/>
              </a:rPr>
              <a:t> Полянская А.А</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17362</TotalTime>
  <Words>657</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3131</cp:revision>
  <cp:lastPrinted>2021-07-01T07:38:07Z</cp:lastPrinted>
  <dcterms:created xsi:type="dcterms:W3CDTF">2018-03-27T06:03:00Z</dcterms:created>
  <dcterms:modified xsi:type="dcterms:W3CDTF">2023-10-06T07:40:50Z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