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631170"/>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1983151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06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күндіз жаңбыр, кей уақытта қатты жаңбыр, найзағай. Оңтүстік-батыстан жел соғады, күші түнде 2-7, күндіз 9-14, екпіні 15-20 м/с. Ауа температурасы түнде 10-12, күндіз 17-19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08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07</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08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Оңтүстік-бат</a:t>
            </a:r>
            <a:r>
              <a:rPr lang="kk-KZ" altLang="ru-RU" sz="1200" dirty="0">
                <a:solidFill>
                  <a:srgbClr val="000000"/>
                </a:solidFill>
                <a:latin typeface="Times New Roman" pitchFamily="18" charset="0"/>
                <a:cs typeface="Times New Roman" pitchFamily="18" charset="0"/>
              </a:rPr>
              <a:t>ыстан </a:t>
            </a:r>
            <a:r>
              <a:rPr lang="kk-KZ" altLang="ru-RU" sz="1200" dirty="0">
                <a:latin typeface="Times New Roman" pitchFamily="18" charset="0"/>
                <a:cs typeface="Times New Roman" pitchFamily="18" charset="0"/>
              </a:rPr>
              <a:t>жел соғады,  күші 9-14, екпіні 15-20  м/с. Ауа температурасы  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18066</TotalTime>
  <Words>627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3189</cp:revision>
  <cp:lastPrinted>2023-02-06T06:57:51Z</cp:lastPrinted>
  <dcterms:created xsi:type="dcterms:W3CDTF">2018-03-27T06:03:00Z</dcterms:created>
  <dcterms:modified xsi:type="dcterms:W3CDTF">2023-10-06T07:29:14Z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