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472626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dirty="0">
                          <a:solidFill>
                            <a:srgbClr val="002060"/>
                          </a:solidFill>
                          <a:latin typeface="Times New Roman" panose="02020603050405020304" pitchFamily="18" charset="0"/>
                          <a:cs typeface="Times New Roman" panose="02020603050405020304" pitchFamily="18" charset="0"/>
                        </a:rPr>
                        <a:t>7</a:t>
                      </a:r>
                      <a:r>
                        <a:rPr lang="en-US" altLang="x-none" sz="1600" b="1" i="1" dirty="0">
                          <a:solidFill>
                            <a:srgbClr val="002060"/>
                          </a:solidFill>
                          <a:latin typeface="Times New Roman" panose="02020603050405020304" pitchFamily="18" charset="0"/>
                          <a:cs typeface="Times New Roman" panose="02020603050405020304" pitchFamily="18" charset="0"/>
                        </a:rPr>
                        <a:t>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6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280183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2263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453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0,068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0,045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513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ru-RU" altLang="ru-RU" sz="1100" b="1" dirty="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7</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a:t>
            </a:r>
            <a:r>
              <a:rPr lang="en-US"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prstClr val="black"/>
                </a:solidFill>
                <a:latin typeface="Times New Roman" pitchFamily="18" charset="0"/>
                <a:cs typeface="Times New Roman" pitchFamily="18" charset="0"/>
              </a:rPr>
              <a:t>түнде </a:t>
            </a:r>
            <a:r>
              <a:rPr lang="kk-KZ" sz="1100" dirty="0">
                <a:latin typeface="Times New Roman" panose="02020603050405020304" pitchFamily="18" charset="0"/>
                <a:ea typeface="Calibri" panose="020F0502020204030204" pitchFamily="34" charset="0"/>
              </a:rPr>
              <a:t>жаңбыр, </a:t>
            </a:r>
            <a:r>
              <a:rPr lang="kk-KZ" sz="1100" dirty="0">
                <a:solidFill>
                  <a:prstClr val="black"/>
                </a:solidFill>
                <a:latin typeface="Times New Roman" pitchFamily="18" charset="0"/>
                <a:cs typeface="Times New Roman" pitchFamily="18" charset="0"/>
              </a:rPr>
              <a:t>күндіз </a:t>
            </a:r>
            <a:r>
              <a:rPr lang="kk-KZ" sz="1100" dirty="0">
                <a:latin typeface="Times New Roman" panose="02020603050405020304" pitchFamily="18" charset="0"/>
                <a:ea typeface="Calibri" panose="020F0502020204030204" pitchFamily="34" charset="0"/>
              </a:rPr>
              <a:t>қатты жаңбыр</a:t>
            </a:r>
            <a:r>
              <a:rPr lang="kk-KZ" sz="1100" dirty="0">
                <a:solidFill>
                  <a:prstClr val="black"/>
                </a:solidFill>
                <a:latin typeface="Times New Roman" pitchFamily="18" charset="0"/>
                <a:cs typeface="Times New Roman" pitchFamily="18" charset="0"/>
              </a:rPr>
              <a:t>, </a:t>
            </a:r>
            <a:r>
              <a:rPr lang="ru-RU" sz="1100" dirty="0" err="1">
                <a:latin typeface="Times New Roman" panose="02020603050405020304" pitchFamily="18" charset="0"/>
                <a:ea typeface="Calibri" panose="020F0502020204030204" pitchFamily="34" charset="0"/>
              </a:rPr>
              <a:t>найзағай</a:t>
            </a:r>
            <a:r>
              <a:rPr lang="ru-RU" sz="1100" dirty="0">
                <a:latin typeface="Times New Roman" panose="02020603050405020304" pitchFamily="18" charset="0"/>
                <a:ea typeface="Calibri" panose="020F0502020204030204" pitchFamily="34" charset="0"/>
              </a:rPr>
              <a:t>.</a:t>
            </a:r>
            <a:r>
              <a:rPr lang="kk-KZ" sz="1100" dirty="0">
                <a:solidFill>
                  <a:prstClr val="black"/>
                </a:solidFill>
                <a:latin typeface="Times New Roman" pitchFamily="18" charset="0"/>
                <a:cs typeface="Times New Roman" pitchFamily="18" charset="0"/>
              </a:rPr>
              <a:t> Жел </a:t>
            </a:r>
            <a:r>
              <a:rPr lang="ru-RU" sz="1100" dirty="0" err="1">
                <a:latin typeface="Times New Roman" panose="02020603050405020304" pitchFamily="18" charset="0"/>
                <a:ea typeface="Calibri" panose="020F0502020204030204" pitchFamily="34" charset="0"/>
              </a:rPr>
              <a:t>солтүстік</a:t>
            </a:r>
            <a:r>
              <a:rPr lang="ru-RU" sz="1100" dirty="0">
                <a:latin typeface="Times New Roman" panose="02020603050405020304" pitchFamily="18" charset="0"/>
                <a:ea typeface="Calibri" panose="020F0502020204030204" pitchFamily="34" charset="0"/>
              </a:rPr>
              <a:t>-</a:t>
            </a:r>
            <a:r>
              <a:rPr lang="kk-KZ" sz="1100" dirty="0">
                <a:solidFill>
                  <a:srgbClr val="000000"/>
                </a:solidFill>
                <a:latin typeface="Times New Roman" panose="02020603050405020304" pitchFamily="18" charset="0"/>
                <a:cs typeface="Times New Roman" panose="02020603050405020304" pitchFamily="18" charset="0"/>
                <a:sym typeface="+mn-ea"/>
              </a:rPr>
              <a:t>батыстан, күші 9-14, </a:t>
            </a:r>
            <a:r>
              <a:rPr lang="kk-KZ" sz="1100" dirty="0">
                <a:solidFill>
                  <a:prstClr val="black"/>
                </a:solidFill>
                <a:latin typeface="Times New Roman" pitchFamily="18" charset="0"/>
                <a:cs typeface="Times New Roman" pitchFamily="18" charset="0"/>
              </a:rPr>
              <a:t>күндіз 15-20</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12-14, күндіз 20-22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08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23290</TotalTime>
  <Words>637</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3029</cp:revision>
  <cp:lastPrinted>2021-07-01T07:38:07Z</cp:lastPrinted>
  <dcterms:created xsi:type="dcterms:W3CDTF">2018-03-27T06:03:00Z</dcterms:created>
  <dcterms:modified xsi:type="dcterms:W3CDTF">2023-10-06T08:05:16Z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