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2306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9597212"/>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74390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06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07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түнде және таңертең жаңбыр, найзағай болады. Оңтүстік-батыстан жел соғады, күші 8-13, түнде екпіні 15-20 м/с. Ауа температурасы түнде 11-13, күндіз 21-23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08 қазанға </a:t>
            </a:r>
          </a:p>
          <a:p>
            <a:pPr indent="182563" algn="just"/>
            <a:r>
              <a:rPr lang="kk-KZ" altLang="ru-RU" sz="1200" b="1" dirty="0">
                <a:latin typeface="Times New Roman" pitchFamily="18" charset="0"/>
                <a:cs typeface="Times New Roman" pitchFamily="18" charset="0"/>
              </a:rPr>
              <a:t>2023 ж. 21 сағ. 07 қазаннан  09 сағ. 08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м/с. Ауа температурасы 9-11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640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2964</cp:revision>
  <cp:lastPrinted>2021-07-01T03:56:27Z</cp:lastPrinted>
  <dcterms:created xsi:type="dcterms:W3CDTF">2018-03-27T06:03:00Z</dcterms:created>
  <dcterms:modified xsi:type="dcterms:W3CDTF">2023-10-06T07:38:34Z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