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20" d="100"/>
          <a:sy n="120" d="100"/>
        </p:scale>
        <p:origin x="1162"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0202073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a:solidFill>
                            <a:schemeClr val="tx1"/>
                          </a:solidFill>
                          <a:latin typeface="Times New Roman" panose="02020603050405020304" pitchFamily="18" charset="0"/>
                          <a:cs typeface="Times New Roman" panose="02020603050405020304" pitchFamily="18" charset="0"/>
                        </a:rPr>
                        <a:t>279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98137800"/>
              </p:ext>
            </p:extLst>
          </p:nvPr>
        </p:nvGraphicFramePr>
        <p:xfrm>
          <a:off x="5011986" y="4135786"/>
          <a:ext cx="4712934" cy="208781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0,008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2178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71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37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07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06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a:latin typeface="Times New Roman" panose="02020603050405020304" pitchFamily="18" charset="0"/>
                <a:cs typeface="Times New Roman" panose="02020603050405020304" pitchFamily="18" charset="0"/>
                <a:sym typeface="+mn-ea"/>
              </a:rPr>
              <a:t>07 </a:t>
            </a:r>
            <a:r>
              <a:rPr lang="ru-RU" sz="1200" b="1" dirty="0" err="1">
                <a:latin typeface="Times New Roman" panose="02020603050405020304" pitchFamily="18" charset="0"/>
                <a:cs typeface="Times New Roman" panose="02020603050405020304" pitchFamily="18" charset="0"/>
                <a:sym typeface="+mn-ea"/>
              </a:rPr>
              <a:t>қазан</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a:latin typeface="Times New Roman" panose="02020603050405020304" pitchFamily="18" charset="0"/>
                <a:ea typeface="Calibri" panose="020F0502020204030204" pitchFamily="34" charset="0"/>
                <a:cs typeface="Times New Roman" panose="02020603050405020304" pitchFamily="18" charset="0"/>
              </a:rPr>
              <a:t>Көшпелі бұлтты, күндіз жаңбыр. Жел оңтүстік-батыстан, батыстан соғады, күші 9-14 м/с. Ауа температурасы түнде 6-8, күндіз 12-14 градус жылы.</a:t>
            </a: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a:solidFill>
                  <a:srgbClr val="000000"/>
                </a:solidFill>
                <a:latin typeface="Times New Roman" pitchFamily="18" charset="0"/>
                <a:cs typeface="Times New Roman" pitchFamily="18" charset="0"/>
                <a:sym typeface="+mn-ea"/>
              </a:rPr>
              <a:t>08 </a:t>
            </a:r>
            <a:r>
              <a:rPr lang="ru-RU" sz="1200" b="1" dirty="0" err="1">
                <a:solidFill>
                  <a:srgbClr val="000000"/>
                </a:solidFill>
                <a:latin typeface="Times New Roman" pitchFamily="18" charset="0"/>
                <a:cs typeface="Times New Roman" pitchFamily="18" charset="0"/>
                <a:sym typeface="+mn-ea"/>
              </a:rPr>
              <a:t>қазанға</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07 қазан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08 </a:t>
            </a:r>
            <a:r>
              <a:rPr lang="ru-RU" sz="1200" b="1" dirty="0" err="1">
                <a:solidFill>
                  <a:srgbClr val="000000"/>
                </a:solidFill>
                <a:latin typeface="Times New Roman" panose="02020603050405020304" pitchFamily="18" charset="0"/>
                <a:cs typeface="Times New Roman" panose="02020603050405020304" pitchFamily="18" charset="0"/>
                <a:sym typeface="+mn-ea"/>
              </a:rPr>
              <a:t>қазан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latin typeface="Times New Roman" pitchFamily="18" charset="0"/>
                <a:cs typeface="Times New Roman" pitchFamily="18" charset="0"/>
              </a:rPr>
              <a:t>, жаңбыр. </a:t>
            </a:r>
            <a:r>
              <a:rPr lang="ru-RU" sz="1100" dirty="0" err="1">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батыстан, оңтүстік-батыстан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5-7</a:t>
            </a:r>
            <a:r>
              <a:rPr lang="kk-KZ" sz="1100" dirty="0">
                <a:latin typeface="Times New Roman" pitchFamily="18" charset="0"/>
                <a:cs typeface="Times New Roman" pitchFamily="18" charset="0"/>
              </a:rPr>
              <a:t>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r>
              <a:rPr lang="kk-KZ" sz="1100" dirty="0">
                <a:latin typeface="Times New Roman" panose="02020603050405020304" pitchFamily="18" charset="0"/>
                <a:cs typeface="Times New Roman" panose="02020603050405020304" pitchFamily="18" charset="0"/>
              </a:rPr>
              <a:t> </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7527" y="2647933"/>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a:solidFill>
                  <a:schemeClr val="tx1"/>
                </a:solidFill>
                <a:latin typeface="Times New Roman" panose="02020603050405020304" pitchFamily="18" charset="0"/>
                <a:cs typeface="Times New Roman" panose="02020603050405020304" pitchFamily="18" charset="0"/>
              </a:rPr>
              <a:t>07 </a:t>
            </a:r>
            <a:r>
              <a:rPr lang="ru-RU" sz="1100" b="1" dirty="0" err="1">
                <a:solidFill>
                  <a:schemeClr val="tx1"/>
                </a:solidFill>
                <a:latin typeface="Times New Roman" panose="02020603050405020304" pitchFamily="18" charset="0"/>
                <a:cs typeface="Times New Roman" panose="02020603050405020304" pitchFamily="18" charset="0"/>
              </a:rPr>
              <a:t>қазанда</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08 қазанда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Оспанова</a:t>
            </a:r>
            <a:r>
              <a:rPr lang="ru-RU" altLang="ru-RU" sz="1200" b="1" i="1" dirty="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22183</TotalTime>
  <Words>615</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3998</cp:revision>
  <cp:lastPrinted>2021-07-01T03:56:27Z</cp:lastPrinted>
  <dcterms:created xsi:type="dcterms:W3CDTF">2018-03-27T06:03:00Z</dcterms:created>
  <dcterms:modified xsi:type="dcterms:W3CDTF">2023-10-06T07:35:13Z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