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07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06</a:t>
            </a:r>
            <a:r>
              <a:rPr lang="kk-KZ" altLang="ru-RU"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07 </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жауын-шашынсыз. 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түнде 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08 қазанға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07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08</a:t>
            </a:r>
            <a:r>
              <a:rPr lang="kk-KZ"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түнде жаңбыр</a:t>
            </a:r>
            <a:r>
              <a:rPr lang="kk-KZ" sz="1200" dirty="0">
                <a:latin typeface="Times New Roman" pitchFamily="18" charset="0"/>
                <a:cs typeface="Times New Roman" pitchFamily="18" charset="0"/>
              </a:rPr>
              <a:t>. 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8-10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07</a:t>
            </a:r>
            <a:r>
              <a:rPr lang="kk-KZ" sz="1200" dirty="0">
                <a:solidFill>
                  <a:schemeClr val="tx1"/>
                </a:solidFill>
                <a:latin typeface="Times New Roman" panose="02020603050405020304" pitchFamily="18" charset="0"/>
                <a:cs typeface="Times New Roman" panose="02020603050405020304" pitchFamily="18" charset="0"/>
              </a:rPr>
              <a:t> қазан, 08 қазан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Айтуган А </a:t>
            </a:r>
            <a:r>
              <a:rPr lang="ru-RU" altLang="ru-RU" sz="1400" b="1" i="1" dirty="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16735</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3649</cp:revision>
  <cp:lastPrinted>2021-07-01T03:56:27Z</cp:lastPrinted>
  <dcterms:created xsi:type="dcterms:W3CDTF">2018-03-27T06:03:00Z</dcterms:created>
  <dcterms:modified xsi:type="dcterms:W3CDTF">2023-10-06T07:33:22Z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