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53168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961685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08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15-20, екпіні 23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жаңбыр.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батыстан,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09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22192</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4002</cp:revision>
  <cp:lastPrinted>2021-07-01T03:56:27Z</cp:lastPrinted>
  <dcterms:created xsi:type="dcterms:W3CDTF">2018-03-27T06:03:00Z</dcterms:created>
  <dcterms:modified xsi:type="dcterms:W3CDTF">2023-10-07T07:54:52Z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