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a:t>
            </a:r>
            <a:r>
              <a:rPr lang="kk-KZ" altLang="ru-RU"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түнде жаңбыр, күндіз аздаған жаңбыр.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6-11 м/с. </a:t>
            </a:r>
            <a:r>
              <a:rPr lang="kk-KZ" sz="1200" dirty="0" smtClean="0">
                <a:latin typeface="Times New Roman" pitchFamily="18" charset="0"/>
                <a:cs typeface="Times New Roman" pitchFamily="18" charset="0"/>
              </a:rPr>
              <a:t>Ауа температурасы түнде 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08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қазан, 09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16739</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2021-07-01T03:56:27Z</cp:lastPrinted>
  <dcterms:created xsi:type="dcterms:W3CDTF">2018-03-27T06:03:00Z</dcterms:created>
  <dcterms:modified xsi:type="dcterms:W3CDTF">2023-10-07T07:21:25Z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