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103378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07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07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367866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0.642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24626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08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08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Оңтүстік-шығыстан жел соғады, күші түнде 3-8, күндіз 7-12 м/с. Ауа температурасы түнде 7-9, күндіз 18-20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09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08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шамалы жаңбыр. Оңтүстік-батыстан жел соғады,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9-11</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қазанда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жағдайлар жиналуына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ж</a:t>
            </a:r>
            <a:r>
              <a:rPr lang="ru-RU" sz="1100" dirty="0">
                <a:solidFill>
                  <a:schemeClr val="tx1"/>
                </a:solidFill>
                <a:latin typeface="Times New Roman" panose="02020603050405020304" pitchFamily="18" charset="0"/>
              </a:rPr>
              <a:t>өғары</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Тищенко А.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24782</TotalTime>
  <Words>601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4209</cp:revision>
  <cp:lastPrinted>2023-01-16T10:13:34Z</cp:lastPrinted>
  <dcterms:created xsi:type="dcterms:W3CDTF">2018-03-27T06:03:00Z</dcterms:created>
  <dcterms:modified xsi:type="dcterms:W3CDTF">2023-10-07T05:45:27Z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