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625646728"/>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1119831513"/>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0,612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0,367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577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,115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жауын-шашынсыз. </a:t>
            </a:r>
            <a:r>
              <a:rPr lang="kk-KZ" altLang="ru-RU" sz="1200" dirty="0" smtClean="0">
                <a:solidFill>
                  <a:srgbClr val="000000"/>
                </a:solidFill>
                <a:latin typeface="Times New Roman" pitchFamily="18" charset="0"/>
                <a:cs typeface="Times New Roman" pitchFamily="18" charset="0"/>
              </a:rPr>
              <a:t>Батыстан, о</a:t>
            </a:r>
            <a:r>
              <a:rPr lang="kk-KZ" altLang="ru-RU" sz="1200" dirty="0" smtClean="0">
                <a:solidFill>
                  <a:srgbClr val="000000"/>
                </a:solidFill>
                <a:latin typeface="Times New Roman" pitchFamily="18" charset="0"/>
                <a:cs typeface="Times New Roman" pitchFamily="18" charset="0"/>
              </a:rPr>
              <a:t>ңтүстік-батыстан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a:t>
            </a:r>
            <a:r>
              <a:rPr lang="kk-KZ" altLang="ru-RU" sz="1200" dirty="0">
                <a:solidFill>
                  <a:srgbClr val="000000"/>
                </a:solidFill>
                <a:latin typeface="Times New Roman" pitchFamily="18" charset="0"/>
                <a:cs typeface="Times New Roman" pitchFamily="18" charset="0"/>
              </a:rPr>
              <a:t>, күндіз </a:t>
            </a:r>
            <a:r>
              <a:rPr lang="kk-KZ" altLang="ru-RU" sz="1200" dirty="0" smtClean="0">
                <a:solidFill>
                  <a:srgbClr val="000000"/>
                </a:solidFill>
                <a:latin typeface="Times New Roman" pitchFamily="18" charset="0"/>
                <a:cs typeface="Times New Roman" pitchFamily="18" charset="0"/>
              </a:rPr>
              <a:t>екпіні </a:t>
            </a:r>
            <a:r>
              <a:rPr lang="kk-KZ" altLang="ru-RU" sz="1200" dirty="0" smtClean="0">
                <a:solidFill>
                  <a:srgbClr val="000000"/>
                </a:solidFill>
                <a:latin typeface="Times New Roman" pitchFamily="18" charset="0"/>
                <a:cs typeface="Times New Roman" pitchFamily="18" charset="0"/>
              </a:rPr>
              <a:t>17-22 </a:t>
            </a:r>
            <a:r>
              <a:rPr lang="kk-KZ" altLang="ru-RU" sz="1200" dirty="0">
                <a:solidFill>
                  <a:srgbClr val="000000"/>
                </a:solidFill>
                <a:latin typeface="Times New Roman" pitchFamily="18" charset="0"/>
                <a:cs typeface="Times New Roman" pitchFamily="18" charset="0"/>
              </a:rPr>
              <a:t>м/с. Ауа температурасы түнде </a:t>
            </a:r>
            <a:r>
              <a:rPr lang="kk-KZ" altLang="ru-RU" sz="1200" dirty="0" smtClean="0">
                <a:solidFill>
                  <a:srgbClr val="000000"/>
                </a:solidFill>
                <a:latin typeface="Times New Roman" pitchFamily="18" charset="0"/>
                <a:cs typeface="Times New Roman" pitchFamily="18" charset="0"/>
              </a:rPr>
              <a:t>8-10,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18-20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қазан</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08</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бұлтты, жауын-шашынсыз</a:t>
            </a:r>
            <a:r>
              <a:rPr lang="kk-KZ" altLang="ru-RU" sz="1200" dirty="0" smtClean="0">
                <a:latin typeface="Times New Roman" pitchFamily="18" charset="0"/>
                <a:cs typeface="Times New Roman" pitchFamily="18" charset="0"/>
              </a:rPr>
              <a:t>. Оңтүстік-бат</a:t>
            </a:r>
            <a:r>
              <a:rPr lang="kk-KZ" altLang="ru-RU" sz="1200" dirty="0" smtClean="0">
                <a:solidFill>
                  <a:srgbClr val="000000"/>
                </a:solidFill>
                <a:latin typeface="Times New Roman" pitchFamily="18" charset="0"/>
                <a:cs typeface="Times New Roman" pitchFamily="18" charset="0"/>
              </a:rPr>
              <a:t>ыстан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9-14, екпіні 15-20  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13-15  </a:t>
            </a:r>
            <a:r>
              <a:rPr lang="kk-KZ" altLang="ru-RU" sz="1200" dirty="0" smtClean="0">
                <a:latin typeface="Times New Roman" pitchFamily="18" charset="0"/>
                <a:cs typeface="Times New Roman" pitchFamily="18" charset="0"/>
              </a:rPr>
              <a:t>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сей</a:t>
            </a:r>
            <a:r>
              <a:rPr lang="kk-KZ" sz="1200" b="1" dirty="0" smtClean="0">
                <a:solidFill>
                  <a:schemeClr val="tx1"/>
                </a:solidFill>
                <a:latin typeface="Times New Roman" panose="02020603050405020304" pitchFamily="18" charset="0"/>
                <a:cs typeface="Times New Roman" panose="02020603050405020304" pitchFamily="18" charset="0"/>
              </a:rPr>
              <a:t>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18068</TotalTime>
  <Words>585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3190</cp:revision>
  <cp:lastPrinted>2023-02-06T06:57:51Z</cp:lastPrinted>
  <dcterms:created xsi:type="dcterms:W3CDTF">2018-03-27T06:03:00Z</dcterms:created>
  <dcterms:modified xsi:type="dcterms:W3CDTF">2023-10-07T07:04:04Z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