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29908637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40091010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smtClean="0">
                <a:latin typeface="Times New Roman" panose="02020603050405020304" pitchFamily="18" charset="0"/>
                <a:cs typeface="Times New Roman" panose="02020603050405020304" pitchFamily="18" charset="0"/>
              </a:rPr>
              <a:t>қазандағы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қазанға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оңтүстік-батыстан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қазанға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a:t>
            </a:r>
            <a:r>
              <a:rPr lang="kk-KZ" sz="1200" dirty="0" smtClean="0">
                <a:solidFill>
                  <a:srgbClr val="000000"/>
                </a:solidFill>
                <a:latin typeface="Times New Roman" panose="02020603050405020304" pitchFamily="18" charset="0"/>
                <a:cs typeface="Times New Roman" panose="02020603050405020304" pitchFamily="18" charset="0"/>
                <a:sym typeface="+mn-ea"/>
              </a:rPr>
              <a:t>түстік-батыстан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08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09 қазанға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14570</TotalTime>
  <Words>551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2899</cp:revision>
  <cp:lastPrinted>2021-07-01T07:38:07Z</cp:lastPrinted>
  <dcterms:created xsi:type="dcterms:W3CDTF">2018-03-27T06:03:00Z</dcterms:created>
  <dcterms:modified xsi:type="dcterms:W3CDTF">2023-10-07T06:53:49Z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