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00" d="100"/>
          <a:sy n="100" d="100"/>
        </p:scale>
        <p:origin x="-2430" y="-6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0718440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284984"/>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1556523"/>
              </p:ext>
            </p:extLst>
          </p:nvPr>
        </p:nvGraphicFramePr>
        <p:xfrm>
          <a:off x="5002837" y="3746649"/>
          <a:ext cx="4691064" cy="26946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74390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a:t>
            </a:r>
            <a:r>
              <a:rPr lang="kk-KZ" altLang="ru-RU" sz="1200" b="1" dirty="0" smtClean="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22-24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a:t>
            </a:r>
            <a:endParaRPr lang="kk-KZ" altLang="ru-RU" sz="1200" b="1"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3732"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732" y="291273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13576</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2966</cp:revision>
  <cp:lastPrinted>2021-07-01T03:56:27Z</cp:lastPrinted>
  <dcterms:created xsi:type="dcterms:W3CDTF">2018-03-27T06:03:00Z</dcterms:created>
  <dcterms:modified xsi:type="dcterms:W3CDTF">2023-10-07T06:38:03Z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