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49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12799962"/>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№280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қазан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308324"/>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indent="182563"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қазанға</a:t>
            </a:r>
            <a:r>
              <a:rPr lang="kk-KZ"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07 қазан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Көшпелі бұлтты</a:t>
            </a:r>
            <a:r>
              <a:rPr lang="kk-KZ" sz="1200" dirty="0" smtClean="0">
                <a:solidFill>
                  <a:prstClr val="black"/>
                </a:solidFill>
                <a:latin typeface="Times New Roman" pitchFamily="18" charset="0"/>
                <a:cs typeface="Times New Roman" pitchFamily="18" charset="0"/>
              </a:rPr>
              <a:t>, таңертең және күндіз жаңбыр. </a:t>
            </a:r>
            <a:r>
              <a:rPr lang="kk-KZ" sz="1200" dirty="0" smtClean="0">
                <a:solidFill>
                  <a:prstClr val="black"/>
                </a:solidFill>
                <a:latin typeface="Times New Roman" pitchFamily="18" charset="0"/>
                <a:cs typeface="Times New Roman" pitchFamily="18" charset="0"/>
              </a:rPr>
              <a:t>Жел оңтүстік-шығыстан 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2-7</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3-5°,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12-14°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09 </a:t>
            </a:r>
            <a:r>
              <a:rPr lang="ru-RU" altLang="ru-RU" sz="1200" b="1" dirty="0" err="1" smtClean="0">
                <a:latin typeface="Times New Roman" pitchFamily="18" charset="0"/>
                <a:cs typeface="Times New Roman" pitchFamily="18" charset="0"/>
              </a:rPr>
              <a:t>қазанға</a:t>
            </a:r>
            <a:r>
              <a:rPr lang="kk-KZ"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itchFamily="18" charset="0"/>
              <a:cs typeface="Times New Roman" pitchFamily="18" charset="0"/>
            </a:endParaRPr>
          </a:p>
          <a:p>
            <a:pPr indent="182563" algn="ctr">
              <a:spcBef>
                <a:spcPts val="0"/>
              </a:spcBef>
              <a:defRPr/>
            </a:pPr>
            <a:r>
              <a:rPr lang="kk-KZ" sz="1200" b="1" dirty="0" smtClean="0">
                <a:latin typeface="Times New Roman" panose="02020603050405020304" pitchFamily="18" charset="0"/>
                <a:cs typeface="Times New Roman" panose="02020603050405020304" pitchFamily="18" charset="0"/>
              </a:rPr>
              <a:t>08 </a:t>
            </a:r>
            <a:r>
              <a:rPr lang="ru-RU" altLang="ru-RU" sz="1200" b="1" dirty="0" err="1">
                <a:latin typeface="Times New Roman" pitchFamily="18" charset="0"/>
                <a:cs typeface="Times New Roman" pitchFamily="18" charset="0"/>
              </a:rPr>
              <a:t>қазан</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09 </a:t>
            </a:r>
            <a:r>
              <a:rPr lang="ru-RU" sz="1200" b="1" dirty="0" err="1">
                <a:latin typeface="Times New Roman" panose="02020603050405020304" pitchFamily="18" charset="0"/>
                <a:cs typeface="Times New Roman" panose="02020603050405020304" pitchFamily="18" charset="0"/>
              </a:rPr>
              <a:t>қазанның</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жаңбыр. </a:t>
            </a:r>
            <a:r>
              <a:rPr lang="kk-KZ" sz="1200" dirty="0" smtClean="0">
                <a:solidFill>
                  <a:prstClr val="black"/>
                </a:solidFill>
                <a:latin typeface="Times New Roman" pitchFamily="18" charset="0"/>
                <a:cs typeface="Times New Roman" pitchFamily="18" charset="0"/>
              </a:rPr>
              <a:t>Оңтүстік-шығыстан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a:t>
            </a:r>
            <a:r>
              <a:rPr lang="kk-KZ" sz="1200" dirty="0" smtClean="0">
                <a:solidFill>
                  <a:prstClr val="black"/>
                </a:solidFill>
                <a:latin typeface="Times New Roman" pitchFamily="18" charset="0"/>
                <a:cs typeface="Times New Roman" pitchFamily="18" charset="0"/>
              </a:rPr>
              <a:t>2-7 м/с</a:t>
            </a:r>
            <a:r>
              <a:rPr lang="kk-KZ" sz="1200" dirty="0">
                <a:solidFill>
                  <a:prstClr val="black"/>
                </a:solidFill>
                <a:latin typeface="Times New Roman" pitchFamily="18" charset="0"/>
                <a:cs typeface="Times New Roman" pitchFamily="18" charset="0"/>
              </a:rPr>
              <a:t>.</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5-7° 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5" name="TextBox 13"/>
          <p:cNvSpPr txBox="1"/>
          <p:nvPr/>
        </p:nvSpPr>
        <p:spPr>
          <a:xfrm>
            <a:off x="5023995" y="3301841"/>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2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0" name="TextBox 13"/>
          <p:cNvSpPr txBox="1"/>
          <p:nvPr/>
        </p:nvSpPr>
        <p:spPr>
          <a:xfrm>
            <a:off x="5023995" y="231366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prstClr val="black"/>
                </a:solidFill>
                <a:latin typeface="Times New Roman" panose="02020603050405020304" pitchFamily="18" charset="0"/>
                <a:cs typeface="Times New Roman" panose="02020603050405020304" pitchFamily="18" charset="0"/>
              </a:rPr>
              <a:t>Түнде 08</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қазанда</a:t>
            </a:r>
            <a:r>
              <a:rPr lang="ru-RU" sz="1200" dirty="0">
                <a:solidFill>
                  <a:prstClr val="black"/>
                </a:solidFill>
                <a:latin typeface="Times New Roman" panose="02020603050405020304" pitchFamily="18" charset="0"/>
                <a:cs typeface="Times New Roman" panose="02020603050405020304" pitchFamily="18" charset="0"/>
              </a:rPr>
              <a:t> 2023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жоғары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39367586"/>
              </p:ext>
            </p:extLst>
          </p:nvPr>
        </p:nvGraphicFramePr>
        <p:xfrm>
          <a:off x="5013100" y="4077072"/>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ас2у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8009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93934" y="5930132"/>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Иманғабасова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А.Т. / </a:t>
            </a:r>
            <a:r>
              <a:rPr lang="ru-RU" altLang="ru-RU" sz="1400" b="1" i="1" dirty="0" err="1" smtClean="0">
                <a:solidFill>
                  <a:srgbClr val="000000"/>
                </a:solidFill>
                <a:latin typeface="Times New Roman" panose="02020603050405020304" pitchFamily="18" charset="0"/>
                <a:cs typeface="Times New Roman" panose="02020603050405020304" pitchFamily="18" charset="0"/>
              </a:rPr>
              <a:t>Акылбаева</a:t>
            </a:r>
            <a:r>
              <a:rPr lang="ru-RU" altLang="ru-RU" sz="1400" b="1" i="1" dirty="0" smtClean="0">
                <a:solidFill>
                  <a:srgbClr val="000000"/>
                </a:solidFill>
                <a:latin typeface="Times New Roman" panose="02020603050405020304" pitchFamily="18" charset="0"/>
                <a:cs typeface="Times New Roman" panose="02020603050405020304" pitchFamily="18" charset="0"/>
              </a:rPr>
              <a:t> М.М.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136702513"/>
              </p:ext>
            </p:extLst>
          </p:nvPr>
        </p:nvGraphicFramePr>
        <p:xfrm>
          <a:off x="5070232" y="5225191"/>
          <a:ext cx="3160310" cy="796097"/>
        </p:xfrm>
        <a:graphic>
          <a:graphicData uri="http://schemas.openxmlformats.org/drawingml/2006/table">
            <a:tbl>
              <a:tblPr/>
              <a:tblGrid>
                <a:gridCol w="1103630">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88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18302</TotalTime>
  <Words>559</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2948</cp:revision>
  <cp:lastPrinted>2021-07-01T03:56:27Z</cp:lastPrinted>
  <dcterms:created xsi:type="dcterms:W3CDTF">2018-03-27T06:03:00Z</dcterms:created>
  <dcterms:modified xsi:type="dcterms:W3CDTF">2023-10-07T06:57:54Z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