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1424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Жел 9-14, күндіз екпіні 15-20 м/с. Ауа температурасы түнде 7-9, күндіз 14-16 градус жылы болады.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754243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15129</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2785</cp:revision>
  <cp:lastPrinted>2021-07-01T07:38:07Z</cp:lastPrinted>
  <dcterms:created xsi:type="dcterms:W3CDTF">2018-03-27T06:03:00Z</dcterms:created>
  <dcterms:modified xsi:type="dcterms:W3CDTF">2023-10-07T06:28:58Z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