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32208182"/>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280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07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қазан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97389" y="378258"/>
            <a:ext cx="475292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қазан </a:t>
            </a:r>
            <a:r>
              <a:rPr lang="kk-KZ" altLang="ru-RU" sz="1200" b="1" dirty="0" smtClean="0">
                <a:latin typeface="Times New Roman" panose="02020603050405020304" pitchFamily="18" charset="0"/>
                <a:cs typeface="Times New Roman" panose="02020603050405020304" pitchFamily="18" charset="0"/>
              </a:rPr>
              <a:t>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қазан</a:t>
            </a:r>
            <a:endParaRPr lang="kk-KZ"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Бұлтты, </a:t>
            </a:r>
            <a:r>
              <a:rPr lang="kk-KZ" sz="1200" dirty="0" smtClean="0">
                <a:solidFill>
                  <a:prstClr val="black"/>
                </a:solidFill>
                <a:latin typeface="Times New Roman" panose="02020603050405020304" pitchFamily="18" charset="0"/>
                <a:cs typeface="Times New Roman" panose="02020603050405020304" pitchFamily="18" charset="0"/>
              </a:rPr>
              <a:t>таңертен және күндіз </a:t>
            </a:r>
            <a:r>
              <a:rPr lang="kk-KZ" sz="1200" dirty="0" smtClean="0">
                <a:solidFill>
                  <a:prstClr val="black"/>
                </a:solidFill>
                <a:latin typeface="Times New Roman" panose="02020603050405020304" pitchFamily="18" charset="0"/>
                <a:cs typeface="Times New Roman" panose="02020603050405020304" pitchFamily="18" charset="0"/>
              </a:rPr>
              <a:t>жаңбыр. Оңтүстік-батыстан жел соғады, күші </a:t>
            </a:r>
            <a:r>
              <a:rPr lang="kk-KZ" sz="1200" dirty="0" smtClean="0">
                <a:solidFill>
                  <a:prstClr val="black"/>
                </a:solidFill>
                <a:latin typeface="Times New Roman" panose="02020603050405020304" pitchFamily="18" charset="0"/>
                <a:cs typeface="Times New Roman" panose="02020603050405020304" pitchFamily="18" charset="0"/>
              </a:rPr>
              <a:t>15-20 </a:t>
            </a:r>
            <a:r>
              <a:rPr lang="kk-KZ"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smtClean="0">
                <a:latin typeface="Times New Roman" panose="02020603050405020304" pitchFamily="18" charset="0"/>
                <a:cs typeface="Times New Roman" panose="02020603050405020304" pitchFamily="18" charset="0"/>
              </a:rPr>
              <a:t>градус </a:t>
            </a:r>
            <a:r>
              <a:rPr lang="ru-RU" sz="1200" dirty="0">
                <a:latin typeface="Times New Roman" panose="02020603050405020304" pitchFamily="18" charset="0"/>
                <a:cs typeface="Times New Roman" panose="02020603050405020304" pitchFamily="18" charset="0"/>
              </a:rPr>
              <a:t>жылы.</a:t>
            </a:r>
          </a:p>
          <a:p>
            <a:pPr algn="just"/>
            <a:endParaRPr lang="ru-RU" sz="1200" dirty="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09 </a:t>
            </a:r>
            <a:r>
              <a:rPr lang="kk-KZ" sz="1200" b="1" dirty="0">
                <a:solidFill>
                  <a:prstClr val="black"/>
                </a:solidFill>
                <a:latin typeface="Times New Roman" panose="02020603050405020304" pitchFamily="18" charset="0"/>
                <a:cs typeface="Times New Roman" panose="02020603050405020304" pitchFamily="18" charset="0"/>
              </a:rPr>
              <a:t>қазанға</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09 </a:t>
            </a:r>
            <a:r>
              <a:rPr lang="ru-RU" sz="1200" b="1" dirty="0" err="1">
                <a:solidFill>
                  <a:prstClr val="black"/>
                </a:solidFill>
                <a:latin typeface="Times New Roman" panose="02020603050405020304" pitchFamily="18" charset="0"/>
                <a:cs typeface="Times New Roman" panose="02020603050405020304" pitchFamily="18" charset="0"/>
              </a:rPr>
              <a:t>қазанға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a:t>
            </a:r>
            <a:r>
              <a:rPr lang="kk-KZ" sz="1200" dirty="0" smtClean="0">
                <a:solidFill>
                  <a:prstClr val="black"/>
                </a:solidFill>
                <a:latin typeface="Times New Roman" panose="02020603050405020304" pitchFamily="18" charset="0"/>
                <a:cs typeface="Times New Roman" panose="02020603050405020304" pitchFamily="18" charset="0"/>
              </a:rPr>
              <a:t>бұлтты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жаңбыр. </a:t>
            </a:r>
            <a:r>
              <a:rPr lang="kk-KZ" sz="1200" dirty="0">
                <a:solidFill>
                  <a:prstClr val="black"/>
                </a:solidFill>
                <a:latin typeface="Times New Roman" panose="02020603050405020304" pitchFamily="18" charset="0"/>
                <a:cs typeface="Times New Roman" panose="02020603050405020304" pitchFamily="18" charset="0"/>
              </a:rPr>
              <a:t>Оңтүстік</a:t>
            </a:r>
            <a:r>
              <a:rPr lang="kk-KZ" sz="1200" dirty="0" smtClean="0">
                <a:solidFill>
                  <a:prstClr val="black"/>
                </a:solidFill>
                <a:latin typeface="Times New Roman" panose="02020603050405020304" pitchFamily="18" charset="0"/>
                <a:cs typeface="Times New Roman" panose="02020603050405020304" pitchFamily="18" charset="0"/>
              </a:rPr>
              <a:t>-батыстан 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9-14, </a:t>
            </a:r>
            <a:r>
              <a:rPr lang="kk-KZ" sz="1200" dirty="0">
                <a:solidFill>
                  <a:prstClr val="black"/>
                </a:solidFill>
                <a:latin typeface="Times New Roman" panose="02020603050405020304" pitchFamily="18" charset="0"/>
                <a:cs typeface="Times New Roman" panose="02020603050405020304" pitchFamily="18" charset="0"/>
              </a:rPr>
              <a:t>е</a:t>
            </a:r>
            <a:r>
              <a:rPr lang="kk-KZ" sz="1200" dirty="0" smtClean="0">
                <a:solidFill>
                  <a:prstClr val="black"/>
                </a:solidFill>
                <a:latin typeface="Times New Roman" panose="02020603050405020304" pitchFamily="18" charset="0"/>
                <a:cs typeface="Times New Roman" panose="02020603050405020304" pitchFamily="18" charset="0"/>
              </a:rPr>
              <a:t>кпіні 15-20 </a:t>
            </a:r>
            <a:r>
              <a:rPr lang="kk-KZ" sz="1200" dirty="0" smtClean="0">
                <a:solidFill>
                  <a:prstClr val="black"/>
                </a:solidFill>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6-8 </a:t>
            </a:r>
            <a:r>
              <a:rPr lang="ru-RU" sz="1200" dirty="0" smtClean="0">
                <a:latin typeface="Times New Roman" panose="02020603050405020304" pitchFamily="18" charset="0"/>
                <a:cs typeface="Times New Roman" panose="02020603050405020304" pitchFamily="18" charset="0"/>
              </a:rPr>
              <a:t>градус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89113"/>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0.404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қазан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08 </a:t>
            </a:r>
            <a:r>
              <a:rPr lang="kk-KZ" sz="1200" dirty="0" smtClean="0">
                <a:solidFill>
                  <a:prstClr val="black"/>
                </a:solidFill>
                <a:latin typeface="Times New Roman" panose="02020603050405020304" pitchFamily="18" charset="0"/>
                <a:cs typeface="Times New Roman" panose="02020603050405020304" pitchFamily="18" charset="0"/>
              </a:rPr>
              <a:t>қазанға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a:solidFill>
                  <a:prstClr val="black"/>
                </a:solidFill>
                <a:latin typeface="Times New Roman" panose="02020603050405020304" pitchFamily="18" charset="0"/>
                <a:cs typeface="Times New Roman" panose="02020603050405020304" pitchFamily="18" charset="0"/>
              </a:rPr>
              <a:t>қазанға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С. Лемешко </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18053</TotalTime>
  <Words>576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3271</cp:revision>
  <cp:lastPrinted>2021-07-01T07:38:07Z</cp:lastPrinted>
  <dcterms:created xsi:type="dcterms:W3CDTF">2018-03-27T06:03:00Z</dcterms:created>
  <dcterms:modified xsi:type="dcterms:W3CDTF">2023-10-07T07:21:38Z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