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627951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07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таңертең және күндіз жаңбыр</a:t>
            </a:r>
            <a:r>
              <a:rPr lang="kk-KZ" sz="1200" dirty="0" smtClean="0">
                <a:solidFill>
                  <a:prstClr val="black"/>
                </a:solidFill>
                <a:latin typeface="Times New Roman" pitchFamily="18" charset="0"/>
                <a:cs typeface="Times New Roman" pitchFamily="18" charset="0"/>
              </a:rPr>
              <a:t>. Оңтүстік-шығыстан </a:t>
            </a:r>
            <a:r>
              <a:rPr lang="kk-KZ" sz="1200" dirty="0" smtClean="0">
                <a:solidFill>
                  <a:prstClr val="black"/>
                </a:solidFill>
                <a:latin typeface="Times New Roman" pitchFamily="18" charset="0"/>
                <a:cs typeface="Times New Roman" pitchFamily="18" charset="0"/>
              </a:rPr>
              <a:t>жел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16-18°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4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қазанға</a:t>
            </a:r>
            <a:r>
              <a:rPr lang="ru-RU" altLang="ru-RU" sz="1200" b="1" dirty="0" smtClean="0">
                <a:latin typeface="Times New Roman" pitchFamily="18" charset="0"/>
                <a:cs typeface="Times New Roman" pitchFamily="18" charset="0"/>
              </a:rPr>
              <a:t> </a:t>
            </a: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itchFamily="18" charset="0"/>
                <a:cs typeface="Times New Roman"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09 </a:t>
            </a:r>
            <a:r>
              <a:rPr lang="ru-RU" sz="1200" b="1" dirty="0" err="1" smtClean="0">
                <a:latin typeface="Times New Roman" panose="02020603050405020304" pitchFamily="18" charset="0"/>
                <a:cs typeface="Times New Roman" panose="02020603050405020304" pitchFamily="18" charset="0"/>
              </a:rPr>
              <a:t>қазанның</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Оңтүстік-шығыстан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6-8°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69261" y="22090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Түнде 08</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қазанда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2" y="320035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13347648"/>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20383</TotalTime>
  <Words>607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3124</cp:revision>
  <cp:lastPrinted>2021-07-01T03:56:27Z</cp:lastPrinted>
  <dcterms:created xsi:type="dcterms:W3CDTF">2018-03-27T06:03:00Z</dcterms:created>
  <dcterms:modified xsi:type="dcterms:W3CDTF">2023-10-07T06:45:25Z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