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№281</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a:solidFill>
                            <a:schemeClr val="tx1"/>
                          </a:solidFill>
                          <a:latin typeface="Times New Roman" pitchFamily="18" charset="0"/>
                          <a:ea typeface="+mn-ea"/>
                          <a:cs typeface="Times New Roman" pitchFamily="18" charset="0"/>
                        </a:rPr>
                        <a:t>08 </a:t>
                      </a:r>
                      <a:r>
                        <a:rPr lang="kk-KZ" sz="1200" b="1" i="1" dirty="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08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399457703"/>
              </p:ext>
            </p:extLst>
          </p:nvPr>
        </p:nvGraphicFramePr>
        <p:xfrm>
          <a:off x="5026040" y="3996001"/>
          <a:ext cx="4679488" cy="2530931"/>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xmlns="" val="3583770891"/>
                    </a:ext>
                  </a:extLst>
                </a:gridCol>
                <a:gridCol w="1436606">
                  <a:extLst>
                    <a:ext uri="{9D8B030D-6E8A-4147-A177-3AD203B41FA5}">
                      <a16:colId xmlns:a16="http://schemas.microsoft.com/office/drawing/2014/main" xmlns="" val="1276116030"/>
                    </a:ext>
                  </a:extLst>
                </a:gridCol>
                <a:gridCol w="1442240">
                  <a:extLst>
                    <a:ext uri="{9D8B030D-6E8A-4147-A177-3AD203B41FA5}">
                      <a16:colId xmlns:a16="http://schemas.microsoft.com/office/drawing/2014/main" xmlns=""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651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0,29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a:t>0,8</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260648"/>
            <a:ext cx="4824536" cy="1754326"/>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09 </a:t>
            </a:r>
            <a:r>
              <a:rPr lang="kk-KZ" altLang="ru-RU" sz="1200" b="1" dirty="0">
                <a:solidFill>
                  <a:srgbClr val="000000"/>
                </a:solidFill>
                <a:latin typeface="Times New Roman" pitchFamily="18" charset="0"/>
                <a:cs typeface="Times New Roman" pitchFamily="18" charset="0"/>
              </a:rPr>
              <a:t>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08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09 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2563" algn="just"/>
            <a:r>
              <a:rPr lang="kk-KZ" sz="1200" dirty="0" smtClean="0">
                <a:latin typeface="Times New Roman" pitchFamily="18" charset="0"/>
                <a:cs typeface="Times New Roman" pitchFamily="18" charset="0"/>
              </a:rPr>
              <a:t>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a:t>
            </a:r>
            <a:r>
              <a:rPr lang="kk-KZ" sz="1200" dirty="0">
                <a:latin typeface="Times New Roman" pitchFamily="18" charset="0"/>
                <a:cs typeface="Times New Roman" pitchFamily="18" charset="0"/>
              </a:rPr>
              <a:t>О</a:t>
            </a:r>
            <a:r>
              <a:rPr lang="ru-RU" sz="1200" dirty="0" err="1">
                <a:latin typeface="Times New Roman" pitchFamily="18" charset="0"/>
                <a:cs typeface="Times New Roman" pitchFamily="18" charset="0"/>
              </a:rPr>
              <a:t>ңтүстік-батыстан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 күші </a:t>
            </a:r>
            <a:r>
              <a:rPr lang="ru-RU" sz="1200" dirty="0">
                <a:latin typeface="Times New Roman" pitchFamily="18" charset="0"/>
                <a:cs typeface="Times New Roman" pitchFamily="18" charset="0"/>
              </a:rPr>
              <a:t>9-14 </a:t>
            </a:r>
            <a:r>
              <a:rPr lang="kk-KZ" sz="1200" dirty="0">
                <a:latin typeface="Times New Roman" pitchFamily="18" charset="0"/>
                <a:cs typeface="Times New Roman" pitchFamily="18" charset="0"/>
              </a:rPr>
              <a:t>м/с, күндіз 15-20, екпіні 23-28 м/с. Ауа температурасы түнде 7-9, күндіз 16-18 градус жылы.</a:t>
            </a:r>
          </a:p>
          <a:p>
            <a:pPr indent="182563" algn="ctr">
              <a:tabLst>
                <a:tab pos="180975" algn="l"/>
              </a:tabLst>
            </a:pPr>
            <a:r>
              <a:rPr lang="kk-KZ" altLang="ru-RU" sz="1200" b="1" dirty="0">
                <a:solidFill>
                  <a:srgbClr val="000000"/>
                </a:solidFill>
                <a:latin typeface="Times New Roman" pitchFamily="18" charset="0"/>
                <a:cs typeface="Times New Roman" pitchFamily="18" charset="0"/>
              </a:rPr>
              <a:t>10 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09 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10 қазанға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a:t>
            </a:r>
            <a:r>
              <a:rPr lang="kk-KZ" sz="1200">
                <a:latin typeface="Times New Roman" pitchFamily="18" charset="0"/>
                <a:cs typeface="Times New Roman" pitchFamily="18" charset="0"/>
              </a:rPr>
              <a:t>бұлтты</a:t>
            </a:r>
            <a:r>
              <a:rPr lang="kk-KZ" sz="1200" smtClean="0">
                <a:latin typeface="Times New Roman" pitchFamily="18" charset="0"/>
                <a:cs typeface="Times New Roman" pitchFamily="18" charset="0"/>
              </a:rPr>
              <a:t>, жаңбыр. </a:t>
            </a:r>
            <a:r>
              <a:rPr lang="kk-KZ" sz="1200" dirty="0">
                <a:latin typeface="Times New Roman" pitchFamily="18" charset="0"/>
                <a:cs typeface="Times New Roman" pitchFamily="18" charset="0"/>
              </a:rPr>
              <a:t>Оңтүстік-батыстан жел соғады, күші 15-20, екпіні 23-28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6-8  </a:t>
            </a:r>
            <a:r>
              <a:rPr lang="kk-KZ" sz="1200" dirty="0">
                <a:latin typeface="Times New Roman" pitchFamily="18" charset="0"/>
                <a:cs typeface="Times New Roman" pitchFamily="18" charset="0"/>
              </a:rPr>
              <a:t>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 </a:t>
            </a:r>
            <a:r>
              <a:rPr lang="ru-RU" sz="1200" dirty="0">
                <a:solidFill>
                  <a:srgbClr val="000000"/>
                </a:solidFill>
                <a:latin typeface="Times New Roman" pitchFamily="18" charset="0"/>
                <a:cs typeface="Times New Roman" pitchFamily="18" charset="0"/>
              </a:rPr>
              <a:t>09 </a:t>
            </a:r>
            <a:r>
              <a:rPr lang="kk-KZ" sz="1200" dirty="0">
                <a:solidFill>
                  <a:srgbClr val="000000"/>
                </a:solidFill>
                <a:latin typeface="Times New Roman" pitchFamily="18" charset="0"/>
                <a:cs typeface="Times New Roman" pitchFamily="18" charset="0"/>
              </a:rPr>
              <a:t>қазанда, 10 қазанда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М. </a:t>
            </a:r>
            <a:r>
              <a:rPr lang="ru-RU" altLang="ru-RU" sz="1200" b="1" i="1" dirty="0" err="1">
                <a:solidFill>
                  <a:srgbClr val="000000"/>
                </a:solidFill>
                <a:latin typeface="Times New Roman" panose="02020603050405020304" pitchFamily="18" charset="0"/>
                <a:cs typeface="Times New Roman" panose="02020603050405020304" pitchFamily="18" charset="0"/>
              </a:rPr>
              <a:t>Ерденов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14101</TotalTime>
  <Words>557</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3721</cp:revision>
  <cp:lastPrinted>2021-07-01T03:56:27Z</cp:lastPrinted>
  <dcterms:created xsi:type="dcterms:W3CDTF">2018-03-27T06:03:00Z</dcterms:created>
  <dcterms:modified xsi:type="dcterms:W3CDTF">2023-10-08T07:28:31Z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