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486566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9-14, күндіз екпіні 18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a:latin typeface="Times New Roman" pitchFamily="18" charset="0"/>
                <a:cs typeface="Times New Roman" pitchFamily="18" charset="0"/>
              </a:rPr>
              <a:t>К</a:t>
            </a:r>
            <a:r>
              <a:rPr lang="kk-KZ" sz="1200" dirty="0">
                <a:latin typeface="Times New Roman" pitchFamily="18" charset="0"/>
                <a:cs typeface="Times New Roman" pitchFamily="18" charset="0"/>
              </a:rPr>
              <a:t>өшпелі б</a:t>
            </a:r>
            <a:r>
              <a:rPr lang="ru-RU" sz="1200" dirty="0" err="1">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 желі 5</a:t>
            </a:r>
            <a:r>
              <a:rPr lang="ru-RU" sz="1200" dirty="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747721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17173</TotalTime>
  <Words>490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3101</cp:revision>
  <cp:lastPrinted>2021-07-01T07:38:07Z</cp:lastPrinted>
  <dcterms:created xsi:type="dcterms:W3CDTF">2018-03-27T06:03:00Z</dcterms:created>
  <dcterms:modified xsi:type="dcterms:W3CDTF">2023-10-08T05:11:13Z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