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71" d="100"/>
          <a:sy n="71" d="100"/>
        </p:scale>
        <p:origin x="84" y="108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9239118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281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қазан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49616852"/>
              </p:ext>
            </p:extLst>
          </p:nvPr>
        </p:nvGraphicFramePr>
        <p:xfrm>
          <a:off x="5011986" y="4135786"/>
          <a:ext cx="4712934" cy="2087814"/>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0,01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533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17</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0,08</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0,01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0,03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38526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a:t>
            </a:r>
            <a:r>
              <a:rPr lang="ru-RU" sz="1200" b="1" dirty="0" smtClean="0">
                <a:solidFill>
                  <a:srgbClr val="000000"/>
                </a:solidFill>
                <a:latin typeface="Times New Roman" panose="02020603050405020304" pitchFamily="18" charset="0"/>
                <a:cs typeface="Times New Roman" panose="02020603050405020304" pitchFamily="18" charset="0"/>
                <a:sym typeface="+mn-ea"/>
              </a:rPr>
              <a:t>ж. </a:t>
            </a:r>
            <a:r>
              <a:rPr lang="ru-RU" sz="1200" b="1" dirty="0" smtClean="0">
                <a:latin typeface="Times New Roman" panose="02020603050405020304" pitchFamily="18" charset="0"/>
                <a:cs typeface="Times New Roman" panose="02020603050405020304" pitchFamily="18" charset="0"/>
                <a:sym typeface="+mn-ea"/>
              </a:rPr>
              <a:t>09 </a:t>
            </a:r>
            <a:r>
              <a:rPr lang="ru-RU" sz="1200" b="1" dirty="0" err="1" smtClean="0">
                <a:latin typeface="Times New Roman" panose="02020603050405020304" pitchFamily="18" charset="0"/>
                <a:cs typeface="Times New Roman" panose="02020603050405020304" pitchFamily="18" charset="0"/>
                <a:sym typeface="+mn-ea"/>
              </a:rPr>
              <a:t>қазан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indent="180000" algn="just"/>
            <a:r>
              <a:rPr lang="kk-KZ" sz="1100" dirty="0" smtClean="0">
                <a:latin typeface="Times New Roman" panose="02020603050405020304" pitchFamily="18" charset="0"/>
                <a:ea typeface="Calibri" panose="020F0502020204030204" pitchFamily="34" charset="0"/>
                <a:cs typeface="Times New Roman" panose="02020603050405020304" pitchFamily="18" charset="0"/>
              </a:rPr>
              <a:t>Бұлтты,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түнде жаңбыр</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 Жел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оңтүстік-батыстан, батыстан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соғады</a:t>
            </a:r>
            <a:r>
              <a:rPr lang="kk-KZ" sz="1100" dirty="0">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9-14, күндіз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екпіні 18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м/с. Ауа </a:t>
            </a:r>
            <a:r>
              <a:rPr lang="kk-KZ" sz="1100" dirty="0">
                <a:latin typeface="Times New Roman" panose="02020603050405020304" pitchFamily="18" charset="0"/>
                <a:ea typeface="Calibri" panose="020F0502020204030204" pitchFamily="34" charset="0"/>
                <a:cs typeface="Times New Roman" panose="02020603050405020304" pitchFamily="18" charset="0"/>
              </a:rPr>
              <a:t>температурасы түнде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5-7,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10-12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градус жылы.</a:t>
            </a:r>
          </a:p>
          <a:p>
            <a:pPr lvl="0" indent="180000" algn="just"/>
            <a:endParaRPr lang="kk-KZ" sz="1100" dirty="0" smtClean="0">
              <a:latin typeface="Times New Roman" panose="02020603050405020304" pitchFamily="18" charset="0"/>
              <a:ea typeface="Calibri" panose="020F0502020204030204" pitchFamily="34" charset="0"/>
              <a:cs typeface="Times New Roman" panose="02020603050405020304" pitchFamily="18" charset="0"/>
            </a:endParaRPr>
          </a:p>
          <a:p>
            <a:pPr lvl="0" indent="180000" algn="just"/>
            <a:endParaRPr lang="kk-KZ" sz="1100" dirty="0">
              <a:latin typeface="Times New Roman" panose="02020603050405020304" pitchFamily="18" charset="0"/>
              <a:ea typeface="Calibri" panose="020F0502020204030204" pitchFamily="34" charset="0"/>
              <a:cs typeface="Times New Roman" panose="02020603050405020304"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10 </a:t>
            </a:r>
            <a:r>
              <a:rPr lang="ru-RU" sz="1200" b="1" dirty="0" err="1" smtClean="0">
                <a:solidFill>
                  <a:srgbClr val="000000"/>
                </a:solidFill>
                <a:latin typeface="Times New Roman" pitchFamily="18" charset="0"/>
                <a:cs typeface="Times New Roman" pitchFamily="18" charset="0"/>
                <a:sym typeface="+mn-ea"/>
              </a:rPr>
              <a:t>қазанға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2023 </a:t>
            </a:r>
            <a:r>
              <a:rPr lang="ru-RU" sz="1200" b="1" dirty="0">
                <a:solidFill>
                  <a:srgbClr val="000000"/>
                </a:solidFill>
                <a:latin typeface="Times New Roman" panose="02020603050405020304" pitchFamily="18" charset="0"/>
                <a:cs typeface="Times New Roman" panose="02020603050405020304" pitchFamily="18" charset="0"/>
                <a:sym typeface="+mn-ea"/>
              </a:rPr>
              <a:t>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09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10</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қазан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ұлтты</a:t>
            </a:r>
            <a:r>
              <a:rPr lang="kk-KZ" sz="1100" dirty="0" smtClean="0">
                <a:latin typeface="Times New Roman" pitchFamily="18" charset="0"/>
                <a:cs typeface="Times New Roman" pitchFamily="18" charset="0"/>
              </a:rPr>
              <a:t>, жаңбыр. </a:t>
            </a:r>
            <a:r>
              <a:rPr lang="ru-RU" sz="1100" dirty="0" err="1" smtClean="0">
                <a:latin typeface="Times New Roman" panose="02020603050405020304" pitchFamily="18" charset="0"/>
                <a:cs typeface="Times New Roman" panose="02020603050405020304" pitchFamily="18" charset="0"/>
              </a:rPr>
              <a:t>Жел</a:t>
            </a:r>
            <a:r>
              <a:rPr lang="kk-KZ" sz="1100" dirty="0" smtClean="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оң</a:t>
            </a:r>
            <a:r>
              <a:rPr lang="kk-KZ" sz="1100" dirty="0" smtClean="0">
                <a:latin typeface="Times New Roman" panose="02020603050405020304" pitchFamily="18" charset="0"/>
                <a:cs typeface="Times New Roman" panose="02020603050405020304" pitchFamily="18" charset="0"/>
              </a:rPr>
              <a:t>түстік-батыстан </a:t>
            </a:r>
            <a:r>
              <a:rPr lang="kk-KZ" sz="1100" dirty="0" smtClean="0">
                <a:latin typeface="Times New Roman" panose="02020603050405020304" pitchFamily="18" charset="0"/>
                <a:cs typeface="Times New Roman" panose="02020603050405020304" pitchFamily="18" charset="0"/>
              </a:rPr>
              <a:t>соғады, күші 9-14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4-6</a:t>
            </a:r>
            <a:r>
              <a:rPr lang="kk-KZ"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kk-KZ" sz="1100" dirty="0">
                <a:latin typeface="Times New Roman" panose="02020603050405020304" pitchFamily="18" charset="0"/>
                <a:cs typeface="Times New Roman" panose="02020603050405020304" pitchFamily="18" charset="0"/>
              </a:rPr>
              <a:t> </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0250" y="3286445"/>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3283" y="2359850"/>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dirty="0">
                <a:solidFill>
                  <a:schemeClr val="tx1"/>
                </a:solidFill>
                <a:latin typeface="Times New Roman" panose="02020603050405020304" pitchFamily="18" charset="0"/>
                <a:cs typeface="Times New Roman" panose="02020603050405020304" pitchFamily="18" charset="0"/>
              </a:rPr>
              <a:t>2023 ж. </a:t>
            </a:r>
            <a:r>
              <a:rPr lang="ru-RU" sz="1100" b="1" dirty="0" smtClean="0">
                <a:solidFill>
                  <a:schemeClr val="tx1"/>
                </a:solidFill>
                <a:latin typeface="Times New Roman" panose="02020603050405020304" pitchFamily="18" charset="0"/>
                <a:cs typeface="Times New Roman" panose="02020603050405020304" pitchFamily="18" charset="0"/>
              </a:rPr>
              <a:t>09 </a:t>
            </a:r>
            <a:r>
              <a:rPr lang="ru-RU" sz="1100" b="1" dirty="0" err="1" smtClean="0">
                <a:solidFill>
                  <a:schemeClr val="tx1"/>
                </a:solidFill>
                <a:latin typeface="Times New Roman" panose="02020603050405020304" pitchFamily="18" charset="0"/>
                <a:cs typeface="Times New Roman" panose="02020603050405020304" pitchFamily="18" charset="0"/>
              </a:rPr>
              <a:t>қазанда</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түнде</a:t>
            </a:r>
            <a:r>
              <a:rPr lang="kk-KZ" sz="1100" b="1"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10</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қазанда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smtClean="0">
                  <a:latin typeface="Times New Roman" panose="02020603050405020304" pitchFamily="18" charset="0"/>
                  <a:cs typeface="Times New Roman" panose="02020603050405020304" pitchFamily="18" charset="0"/>
                </a:rPr>
                <a:t>Орал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625" y="624334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Г</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22199</TotalTime>
  <Words>581</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4003</cp:revision>
  <cp:lastPrinted>2021-07-01T03:56:27Z</cp:lastPrinted>
  <dcterms:created xsi:type="dcterms:W3CDTF">2018-03-27T06:03:00Z</dcterms:created>
  <dcterms:modified xsi:type="dcterms:W3CDTF">2023-10-08T06:24:19Z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