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08"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629032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0217" y="251517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93847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1436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smtClean="0">
                          <a:solidFill>
                            <a:srgbClr val="000000"/>
                          </a:solidFill>
                          <a:effectLst/>
                          <a:latin typeface="Times New Roman" panose="02020603050405020304" pitchFamily="18" charset="0"/>
                          <a:ea typeface="+mn-ea"/>
                          <a:cs typeface="Times New Roman" panose="02020603050405020304" pitchFamily="18" charset="0"/>
                        </a:rPr>
                        <a:t>0.313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уақыттарда</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жаңбыр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найзағай</a:t>
            </a:r>
            <a:r>
              <a:rPr lang="kk-KZ" sz="1100" dirty="0" smtClean="0">
                <a:solidFill>
                  <a:prstClr val="black"/>
                </a:solidFill>
                <a:latin typeface="Times New Roman" pitchFamily="18" charset="0"/>
                <a:cs typeface="Times New Roman" pitchFamily="18" charset="0"/>
              </a:rPr>
              <a:t>. Күндіз шаңды дауыл.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оңтүстік-батыстан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күндіз кей уақыттарда 25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81818" y="334605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23308</TotalTime>
  <Words>612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3031</cp:revision>
  <cp:lastPrinted>2021-07-01T07:38:07Z</cp:lastPrinted>
  <dcterms:created xsi:type="dcterms:W3CDTF">2018-03-27T06:03:00Z</dcterms:created>
  <dcterms:modified xsi:type="dcterms:W3CDTF">2023-10-08T06:31:14Z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