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45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930246120"/>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553538251"/>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0,356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smtClean="0">
                          <a:solidFill>
                            <a:srgbClr val="000000"/>
                          </a:solidFill>
                          <a:effectLst/>
                          <a:latin typeface="Times New Roman" pitchFamily="18" charset="0"/>
                          <a:cs typeface="Times New Roman" pitchFamily="18" charset="0"/>
                        </a:rPr>
                        <a:t>,064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таңертең жаңбыр. Оңтүстік-батыстан солтүстік-батысқа ауысып  жел соғады, күші 9-14, екпіні 15-18 м/с. Ауа температурасы түнде 14-16, күндіз 16-18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 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Бат</a:t>
            </a:r>
            <a:r>
              <a:rPr lang="kk-KZ" altLang="ru-RU" sz="1200" dirty="0" smtClean="0">
                <a:solidFill>
                  <a:srgbClr val="000000"/>
                </a:solidFill>
                <a:latin typeface="Times New Roman" pitchFamily="18" charset="0"/>
                <a:cs typeface="Times New Roman" pitchFamily="18" charset="0"/>
              </a:rPr>
              <a:t>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9-14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4-6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18133</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3194</cp:revision>
  <cp:lastPrinted>2023-02-06T06:57:51Z</cp:lastPrinted>
  <dcterms:created xsi:type="dcterms:W3CDTF">2018-03-27T06:03:00Z</dcterms:created>
  <dcterms:modified xsi:type="dcterms:W3CDTF">2023-10-08T08:03:57Z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