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0" d="100"/>
          <a:sy n="90" d="100"/>
        </p:scale>
        <p:origin x="96" y="-1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a:t>
            </a:r>
            <a:r>
              <a:rPr lang="kk-KZ" altLang="ru-RU"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22-24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09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10</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қазан, 10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0,088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16744</TotalTime>
  <Words>535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3655</cp:revision>
  <cp:lastPrinted>2021-07-01T03:56:27Z</cp:lastPrinted>
  <dcterms:created xsi:type="dcterms:W3CDTF">2018-03-27T06:03:00Z</dcterms:created>
  <dcterms:modified xsi:type="dcterms:W3CDTF">2023-10-08T06:53:33Z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