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607189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08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08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8909932"/>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8"/>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09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09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a:t>
            </a:r>
            <a:r>
              <a:rPr lang="kk-KZ" sz="1100" kern="1400">
                <a:solidFill>
                  <a:srgbClr val="000000"/>
                </a:solidFill>
                <a:latin typeface="Times New Roman" panose="02020603050405020304" pitchFamily="18" charset="0"/>
                <a:ea typeface="Times New Roman" panose="02020603050405020304" pitchFamily="18" charset="0"/>
              </a:rPr>
              <a:t>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түнде 5-10, күндіз 9-14 м/с. Ауа температурасы түнде 7-9, күндіз 18-20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10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09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Оңтүстіктен 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9-11</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қазанда, түнде 10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24790</TotalTime>
  <Words>613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4215</cp:revision>
  <cp:lastPrinted>2023-01-16T10:13:34Z</cp:lastPrinted>
  <dcterms:created xsi:type="dcterms:W3CDTF">2018-03-27T06:03:00Z</dcterms:created>
  <dcterms:modified xsi:type="dcterms:W3CDTF">2023-10-08T05:55:39Z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