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10" d="100"/>
          <a:sy n="110" d="100"/>
        </p:scale>
        <p:origin x="-2250" y="-2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09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08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09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кей уақыттарда жаңбыр жауады. </a:t>
            </a:r>
            <a:r>
              <a:rPr lang="kk-KZ" sz="1200" dirty="0" smtClean="0">
                <a:latin typeface="Times New Roman" pitchFamily="18" charset="0"/>
                <a:cs typeface="Times New Roman" pitchFamily="18" charset="0"/>
              </a:rPr>
              <a:t>Оңтүстіктен,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09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түнде жаңбыр </a:t>
            </a:r>
            <a:r>
              <a:rPr lang="kk-KZ" sz="1200" dirty="0" smtClean="0">
                <a:latin typeface="Times New Roman" pitchFamily="18" charset="0"/>
                <a:cs typeface="Times New Roman" pitchFamily="18" charset="0"/>
              </a:rPr>
              <a:t>жауады. Оңтүстік-батыстан жел соғады, күші </a:t>
            </a:r>
            <a:r>
              <a:rPr lang="kk-KZ" sz="1200" dirty="0" smtClean="0">
                <a:latin typeface="Times New Roman" pitchFamily="18" charset="0"/>
                <a:cs typeface="Times New Roman" pitchFamily="18" charset="0"/>
              </a:rPr>
              <a:t>8-13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77201080"/>
              </p:ext>
            </p:extLst>
          </p:nvPr>
        </p:nvGraphicFramePr>
        <p:xfrm>
          <a:off x="5095876" y="407194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15766</TotalTime>
  <Words>527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3547</cp:revision>
  <cp:lastPrinted>2021-07-01T07:38:07Z</cp:lastPrinted>
  <dcterms:created xsi:type="dcterms:W3CDTF">2018-03-27T06:03:00Z</dcterms:created>
  <dcterms:modified xsi:type="dcterms:W3CDTF">2023-10-08T06:43:47Z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