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1177595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қазанға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09 қазан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ru-RU" altLang="ru-RU" sz="1200" b="1" dirty="0" err="1" smtClean="0">
                <a:latin typeface="Times New Roman" pitchFamily="18" charset="0"/>
                <a:cs typeface="Times New Roman" pitchFamily="18" charset="0"/>
              </a:rPr>
              <a:t>қазанға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itchFamily="18" charset="0"/>
                <a:cs typeface="Times New Roman"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11 </a:t>
            </a:r>
            <a:r>
              <a:rPr lang="ru-RU" sz="1200" b="1" dirty="0" err="1">
                <a:latin typeface="Times New Roman" panose="02020603050405020304" pitchFamily="18" charset="0"/>
                <a:cs typeface="Times New Roman" panose="02020603050405020304" pitchFamily="18" charset="0"/>
              </a:rPr>
              <a:t>қазанның</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a:t>
            </a: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a:t>
            </a:r>
            <a:r>
              <a:rPr lang="kk-KZ" sz="1200" dirty="0" smtClean="0">
                <a:solidFill>
                  <a:prstClr val="black"/>
                </a:solidFill>
                <a:latin typeface="Times New Roman" pitchFamily="18" charset="0"/>
                <a:cs typeface="Times New Roman" pitchFamily="18" charset="0"/>
              </a:rPr>
              <a:t>температурасы 5-7°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5" name="TextBox 13"/>
          <p:cNvSpPr txBox="1"/>
          <p:nvPr/>
        </p:nvSpPr>
        <p:spPr>
          <a:xfrm>
            <a:off x="5023995" y="330184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5023995" y="231366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34873882"/>
              </p:ext>
            </p:extLst>
          </p:nvPr>
        </p:nvGraphicFramePr>
        <p:xfrm>
          <a:off x="5013100" y="4077072"/>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0,888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8009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92593" y="59958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А.Р. / 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506290787"/>
              </p:ext>
            </p:extLst>
          </p:nvPr>
        </p:nvGraphicFramePr>
        <p:xfrm>
          <a:off x="5031040" y="5115289"/>
          <a:ext cx="3160310" cy="796097"/>
        </p:xfrm>
        <a:graphic>
          <a:graphicData uri="http://schemas.openxmlformats.org/drawingml/2006/table">
            <a:tbl>
              <a:tblPr/>
              <a:tblGrid>
                <a:gridCol w="1103630">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88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18323</TotalTime>
  <Words>555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2956</cp:revision>
  <cp:lastPrinted>2021-07-01T03:56:27Z</cp:lastPrinted>
  <dcterms:created xsi:type="dcterms:W3CDTF">2018-03-27T06:03:00Z</dcterms:created>
  <dcterms:modified xsi:type="dcterms:W3CDTF">2023-10-09T06:51:41Z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